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13"/>
  </p:notesMasterIdLst>
  <p:sldIdLst>
    <p:sldId id="260" r:id="rId2"/>
    <p:sldId id="261" r:id="rId3"/>
    <p:sldId id="262" r:id="rId4"/>
    <p:sldId id="263" r:id="rId5"/>
    <p:sldId id="264" r:id="rId6"/>
    <p:sldId id="265" r:id="rId7"/>
    <p:sldId id="266" r:id="rId8"/>
    <p:sldId id="256" r:id="rId9"/>
    <p:sldId id="258" r:id="rId10"/>
    <p:sldId id="257" r:id="rId11"/>
    <p:sldId id="259"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5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JPG>
</file>

<file path=ppt/media/image11.PNG>
</file>

<file path=ppt/media/image12.PNG>
</file>

<file path=ppt/media/image13.PNG>
</file>

<file path=ppt/media/image14.PNG>
</file>

<file path=ppt/media/image15.jpg>
</file>

<file path=ppt/media/image16.png>
</file>

<file path=ppt/media/image2.JPG>
</file>

<file path=ppt/media/image3.jp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5150ed085f_0_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5150ed085f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9" name="Google Shape;149;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1" name="Google Shape;161;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2"/>
        <p:cNvGrpSpPr/>
        <p:nvPr/>
      </p:nvGrpSpPr>
      <p:grpSpPr>
        <a:xfrm>
          <a:off x="0" y="0"/>
          <a:ext cx="0" cy="0"/>
          <a:chOff x="0" y="0"/>
          <a:chExt cx="0" cy="0"/>
        </a:xfrm>
      </p:grpSpPr>
      <p:grpSp>
        <p:nvGrpSpPr>
          <p:cNvPr id="23" name="Google Shape;23;p2"/>
          <p:cNvGrpSpPr/>
          <p:nvPr/>
        </p:nvGrpSpPr>
        <p:grpSpPr>
          <a:xfrm>
            <a:off x="0" y="-8467"/>
            <a:ext cx="12192000" cy="6866467"/>
            <a:chOff x="0" y="-8467"/>
            <a:chExt cx="12192000" cy="6866467"/>
          </a:xfrm>
        </p:grpSpPr>
        <p:cxnSp>
          <p:nvCxnSpPr>
            <p:cNvPr id="24" name="Google Shape;24;p2"/>
            <p:cNvCxnSpPr/>
            <p:nvPr/>
          </p:nvCxnSpPr>
          <p:spPr>
            <a:xfrm>
              <a:off x="9371012" y="0"/>
              <a:ext cx="1219200" cy="6858000"/>
            </a:xfrm>
            <a:prstGeom prst="straightConnector1">
              <a:avLst/>
            </a:prstGeom>
            <a:noFill/>
            <a:ln w="9525" cap="flat" cmpd="sng">
              <a:solidFill>
                <a:srgbClr val="BFBFBF"/>
              </a:solidFill>
              <a:prstDash val="solid"/>
              <a:round/>
              <a:headEnd type="none" w="sm" len="sm"/>
              <a:tailEnd type="none" w="sm" len="sm"/>
            </a:ln>
          </p:spPr>
        </p:cxnSp>
        <p:cxnSp>
          <p:nvCxnSpPr>
            <p:cNvPr id="25" name="Google Shape;25;p2"/>
            <p:cNvCxnSpPr/>
            <p:nvPr/>
          </p:nvCxnSpPr>
          <p:spPr>
            <a:xfrm flipH="1">
              <a:off x="7425267" y="3681413"/>
              <a:ext cx="4763558" cy="3176587"/>
            </a:xfrm>
            <a:prstGeom prst="straightConnector1">
              <a:avLst/>
            </a:prstGeom>
            <a:noFill/>
            <a:ln w="9525" cap="flat" cmpd="sng">
              <a:solidFill>
                <a:srgbClr val="D8D8D8"/>
              </a:solidFill>
              <a:prstDash val="solid"/>
              <a:round/>
              <a:headEnd type="none" w="sm" len="sm"/>
              <a:tailEnd type="none" w="sm" len="sm"/>
            </a:ln>
          </p:spPr>
        </p:cxnSp>
        <p:sp>
          <p:nvSpPr>
            <p:cNvPr id="26" name="Google Shape;26;p2"/>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27" name="Google Shape;27;p2"/>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28" name="Google Shape;28;p2"/>
            <p:cNvSpPr/>
            <p:nvPr/>
          </p:nvSpPr>
          <p:spPr>
            <a:xfrm>
              <a:off x="8932333" y="3048000"/>
              <a:ext cx="3259667" cy="3810000"/>
            </a:xfrm>
            <a:prstGeom prst="triangle">
              <a:avLst>
                <a:gd name="adj" fmla="val 100000"/>
              </a:avLst>
            </a:prstGeom>
            <a:solidFill>
              <a:schemeClr val="accent2">
                <a:alpha val="71764"/>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30" name="Google Shape;30;p2"/>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31" name="Google Shape;31;p2"/>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32" name="Google Shape;32;p2"/>
            <p:cNvSpPr/>
            <p:nvPr/>
          </p:nvSpPr>
          <p:spPr>
            <a:xfrm>
              <a:off x="10371666" y="3589867"/>
              <a:ext cx="1817159" cy="3268133"/>
            </a:xfrm>
            <a:prstGeom prst="triangle">
              <a:avLst>
                <a:gd name="adj" fmla="val 100000"/>
              </a:avLst>
            </a:prstGeom>
            <a:solidFill>
              <a:schemeClr val="accent1">
                <a:alpha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a:off x="0" y="0"/>
              <a:ext cx="842596" cy="5666154"/>
            </a:xfrm>
            <a:prstGeom prst="triangle">
              <a:avLst>
                <a:gd name="adj" fmla="val 100000"/>
              </a:avLst>
            </a:prstGeom>
            <a:solidFill>
              <a:schemeClr val="accent1">
                <a:alpha val="8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507067" y="2404534"/>
            <a:ext cx="7766936" cy="1646302"/>
          </a:xfrm>
          <a:prstGeom prst="rect">
            <a:avLst/>
          </a:prstGeom>
          <a:noFill/>
          <a:ln>
            <a:noFill/>
          </a:ln>
        </p:spPr>
        <p:txBody>
          <a:bodyPr spcFirstLastPara="1" wrap="square" lIns="91425" tIns="45700" rIns="91425" bIns="45700" anchor="b" anchorCtr="0"/>
          <a:lstStyle>
            <a:lvl1pPr lvl="0" algn="r">
              <a:spcBef>
                <a:spcPts val="0"/>
              </a:spcBef>
              <a:spcAft>
                <a:spcPts val="0"/>
              </a:spcAft>
              <a:buClr>
                <a:schemeClr val="accent1"/>
              </a:buClr>
              <a:buSzPts val="5400"/>
              <a:buFont typeface="Trebuchet MS"/>
              <a:buNone/>
              <a:defRPr sz="54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
          <p:cNvSpPr txBox="1">
            <a:spLocks noGrp="1"/>
          </p:cNvSpPr>
          <p:nvPr>
            <p:ph type="subTitle" idx="1"/>
          </p:nvPr>
        </p:nvSpPr>
        <p:spPr>
          <a:xfrm>
            <a:off x="1507067" y="4050833"/>
            <a:ext cx="7766936" cy="1096899"/>
          </a:xfrm>
          <a:prstGeom prst="rect">
            <a:avLst/>
          </a:prstGeom>
          <a:noFill/>
          <a:ln>
            <a:noFill/>
          </a:ln>
        </p:spPr>
        <p:txBody>
          <a:bodyPr spcFirstLastPara="1" wrap="square" lIns="91425" tIns="45700" rIns="91425" bIns="45700" anchor="t" anchorCtr="0"/>
          <a:lstStyle>
            <a:lvl1pPr lvl="0" algn="r">
              <a:spcBef>
                <a:spcPts val="1000"/>
              </a:spcBef>
              <a:spcAft>
                <a:spcPts val="0"/>
              </a:spcAft>
              <a:buSzPts val="1440"/>
              <a:buNone/>
              <a:defRPr>
                <a:solidFill>
                  <a:srgbClr val="7F7F7F"/>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a:endParaRPr/>
          </a:p>
        </p:txBody>
      </p:sp>
      <p:sp>
        <p:nvSpPr>
          <p:cNvPr id="36" name="Google Shape;36;p2"/>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5"/>
        <p:cNvGrpSpPr/>
        <p:nvPr/>
      </p:nvGrpSpPr>
      <p:grpSpPr>
        <a:xfrm>
          <a:off x="0" y="0"/>
          <a:ext cx="0" cy="0"/>
          <a:chOff x="0" y="0"/>
          <a:chExt cx="0" cy="0"/>
        </a:xfrm>
      </p:grpSpPr>
      <p:sp>
        <p:nvSpPr>
          <p:cNvPr id="106" name="Google Shape;106;p13"/>
          <p:cNvSpPr txBox="1">
            <a:spLocks noGrp="1"/>
          </p:cNvSpPr>
          <p:nvPr>
            <p:ph type="title"/>
          </p:nvPr>
        </p:nvSpPr>
        <p:spPr>
          <a:xfrm>
            <a:off x="677335" y="1931988"/>
            <a:ext cx="8596668" cy="2595460"/>
          </a:xfrm>
          <a:prstGeom prst="rect">
            <a:avLst/>
          </a:prstGeom>
          <a:noFill/>
          <a:ln>
            <a:noFill/>
          </a:ln>
        </p:spPr>
        <p:txBody>
          <a:bodyPr spcFirstLastPara="1" wrap="square" lIns="91425" tIns="45700" rIns="91425" bIns="45700" anchor="b" anchorCtr="0"/>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13"/>
          <p:cNvSpPr txBox="1">
            <a:spLocks noGrp="1"/>
          </p:cNvSpPr>
          <p:nvPr>
            <p:ph type="body" idx="1"/>
          </p:nvPr>
        </p:nvSpPr>
        <p:spPr>
          <a:xfrm>
            <a:off x="677335" y="4527448"/>
            <a:ext cx="8596668" cy="1513914"/>
          </a:xfrm>
          <a:prstGeom prst="rect">
            <a:avLst/>
          </a:prstGeom>
          <a:noFill/>
          <a:ln>
            <a:noFill/>
          </a:ln>
        </p:spPr>
        <p:txBody>
          <a:bodyPr spcFirstLastPara="1" wrap="square" lIns="91425" tIns="45700" rIns="91425" bIns="45700" anchor="t" anchorCtr="0"/>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08" name="Google Shape;108;p13"/>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13"/>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13"/>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11"/>
        <p:cNvGrpSpPr/>
        <p:nvPr/>
      </p:nvGrpSpPr>
      <p:grpSpPr>
        <a:xfrm>
          <a:off x="0" y="0"/>
          <a:ext cx="0" cy="0"/>
          <a:chOff x="0" y="0"/>
          <a:chExt cx="0" cy="0"/>
        </a:xfrm>
      </p:grpSpPr>
      <p:sp>
        <p:nvSpPr>
          <p:cNvPr id="112" name="Google Shape;112;p14"/>
          <p:cNvSpPr txBox="1">
            <a:spLocks noGrp="1"/>
          </p:cNvSpPr>
          <p:nvPr>
            <p:ph type="title"/>
          </p:nvPr>
        </p:nvSpPr>
        <p:spPr>
          <a:xfrm>
            <a:off x="931334" y="609600"/>
            <a:ext cx="8094134" cy="3022600"/>
          </a:xfrm>
          <a:prstGeom prst="rect">
            <a:avLst/>
          </a:prstGeom>
          <a:noFill/>
          <a:ln>
            <a:noFill/>
          </a:ln>
        </p:spPr>
        <p:txBody>
          <a:bodyPr spcFirstLastPara="1" wrap="square" lIns="91425" tIns="45700" rIns="91425" bIns="45700" anchor="ctr" anchorCtr="0"/>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14"/>
          <p:cNvSpPr txBox="1">
            <a:spLocks noGrp="1"/>
          </p:cNvSpPr>
          <p:nvPr>
            <p:ph type="body" idx="1"/>
          </p:nvPr>
        </p:nvSpPr>
        <p:spPr>
          <a:xfrm>
            <a:off x="677332" y="4013200"/>
            <a:ext cx="8596669" cy="514248"/>
          </a:xfrm>
          <a:prstGeom prst="rect">
            <a:avLst/>
          </a:prstGeom>
          <a:noFill/>
          <a:ln>
            <a:noFill/>
          </a:ln>
        </p:spPr>
        <p:txBody>
          <a:bodyPr spcFirstLastPara="1" wrap="square" lIns="91425" tIns="45700" rIns="91425" bIns="45700" anchor="b" anchorCtr="0"/>
          <a:lstStyle>
            <a:lvl1pPr marL="457200" lvl="0" indent="-228600" algn="l">
              <a:spcBef>
                <a:spcPts val="1000"/>
              </a:spcBef>
              <a:spcAft>
                <a:spcPts val="0"/>
              </a:spcAft>
              <a:buSzPts val="1920"/>
              <a:buFont typeface="Trebuchet MS"/>
              <a:buNone/>
              <a:defRPr sz="2400">
                <a:solidFill>
                  <a:srgbClr val="3F3F3F"/>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14" name="Google Shape;114;p14"/>
          <p:cNvSpPr txBox="1">
            <a:spLocks noGrp="1"/>
          </p:cNvSpPr>
          <p:nvPr>
            <p:ph type="body" idx="2"/>
          </p:nvPr>
        </p:nvSpPr>
        <p:spPr>
          <a:xfrm>
            <a:off x="677335" y="4527448"/>
            <a:ext cx="8596668" cy="1513914"/>
          </a:xfrm>
          <a:prstGeom prst="rect">
            <a:avLst/>
          </a:prstGeom>
          <a:noFill/>
          <a:ln>
            <a:noFill/>
          </a:ln>
        </p:spPr>
        <p:txBody>
          <a:bodyPr spcFirstLastPara="1" wrap="square" lIns="91425" tIns="45700" rIns="91425" bIns="45700" anchor="t" anchorCtr="0"/>
          <a:lstStyle>
            <a:lvl1pPr marL="457200" lvl="0" indent="-228600" algn="l">
              <a:spcBef>
                <a:spcPts val="1000"/>
              </a:spcBef>
              <a:spcAft>
                <a:spcPts val="0"/>
              </a:spcAft>
              <a:buSzPts val="1440"/>
              <a:buNone/>
              <a:defRPr sz="18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15" name="Google Shape;115;p14"/>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14"/>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14"/>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18" name="Google Shape;118;p14"/>
          <p:cNvSpPr txBox="1"/>
          <p:nvPr/>
        </p:nvSpPr>
        <p:spPr>
          <a:xfrm>
            <a:off x="541870" y="790378"/>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BFE471"/>
                </a:solidFill>
                <a:latin typeface="Arial"/>
                <a:ea typeface="Arial"/>
                <a:cs typeface="Arial"/>
                <a:sym typeface="Arial"/>
              </a:rPr>
              <a:t>“</a:t>
            </a:r>
            <a:endParaRPr/>
          </a:p>
        </p:txBody>
      </p:sp>
      <p:sp>
        <p:nvSpPr>
          <p:cNvPr id="119" name="Google Shape;119;p14"/>
          <p:cNvSpPr txBox="1"/>
          <p:nvPr/>
        </p:nvSpPr>
        <p:spPr>
          <a:xfrm>
            <a:off x="8893011" y="288655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BFE471"/>
                </a:solidFill>
                <a:latin typeface="Arial"/>
                <a:ea typeface="Arial"/>
                <a:cs typeface="Arial"/>
                <a:sym typeface="Arial"/>
              </a:rPr>
              <a:t>”</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20"/>
        <p:cNvGrpSpPr/>
        <p:nvPr/>
      </p:nvGrpSpPr>
      <p:grpSpPr>
        <a:xfrm>
          <a:off x="0" y="0"/>
          <a:ext cx="0" cy="0"/>
          <a:chOff x="0" y="0"/>
          <a:chExt cx="0" cy="0"/>
        </a:xfrm>
      </p:grpSpPr>
      <p:sp>
        <p:nvSpPr>
          <p:cNvPr id="121" name="Google Shape;121;p15"/>
          <p:cNvSpPr txBox="1">
            <a:spLocks noGrp="1"/>
          </p:cNvSpPr>
          <p:nvPr>
            <p:ph type="title"/>
          </p:nvPr>
        </p:nvSpPr>
        <p:spPr>
          <a:xfrm>
            <a:off x="685799" y="609600"/>
            <a:ext cx="8588203" cy="3022600"/>
          </a:xfrm>
          <a:prstGeom prst="rect">
            <a:avLst/>
          </a:prstGeom>
          <a:noFill/>
          <a:ln>
            <a:noFill/>
          </a:ln>
        </p:spPr>
        <p:txBody>
          <a:bodyPr spcFirstLastPara="1" wrap="square" lIns="91425" tIns="45700" rIns="91425" bIns="45700" anchor="ctr" anchorCtr="0"/>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15"/>
          <p:cNvSpPr txBox="1">
            <a:spLocks noGrp="1"/>
          </p:cNvSpPr>
          <p:nvPr>
            <p:ph type="body" idx="1"/>
          </p:nvPr>
        </p:nvSpPr>
        <p:spPr>
          <a:xfrm>
            <a:off x="677332" y="4013200"/>
            <a:ext cx="8596669" cy="514248"/>
          </a:xfrm>
          <a:prstGeom prst="rect">
            <a:avLst/>
          </a:prstGeom>
          <a:noFill/>
          <a:ln>
            <a:noFill/>
          </a:ln>
        </p:spPr>
        <p:txBody>
          <a:bodyPr spcFirstLastPara="1" wrap="square" lIns="91425" tIns="45700" rIns="91425" bIns="45700" anchor="b" anchorCtr="0"/>
          <a:lstStyle>
            <a:lvl1pPr marL="457200" lvl="0" indent="-228600" algn="l">
              <a:spcBef>
                <a:spcPts val="1000"/>
              </a:spcBef>
              <a:spcAft>
                <a:spcPts val="0"/>
              </a:spcAft>
              <a:buSzPts val="1920"/>
              <a:buFont typeface="Trebuchet MS"/>
              <a:buNone/>
              <a:defRPr sz="2400">
                <a:solidFill>
                  <a:schemeClr val="accent1"/>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23" name="Google Shape;123;p15"/>
          <p:cNvSpPr txBox="1">
            <a:spLocks noGrp="1"/>
          </p:cNvSpPr>
          <p:nvPr>
            <p:ph type="body" idx="2"/>
          </p:nvPr>
        </p:nvSpPr>
        <p:spPr>
          <a:xfrm>
            <a:off x="677335" y="4527448"/>
            <a:ext cx="8596668" cy="1513914"/>
          </a:xfrm>
          <a:prstGeom prst="rect">
            <a:avLst/>
          </a:prstGeom>
          <a:noFill/>
          <a:ln>
            <a:noFill/>
          </a:ln>
        </p:spPr>
        <p:txBody>
          <a:bodyPr spcFirstLastPara="1" wrap="square" lIns="91425" tIns="45700" rIns="91425" bIns="45700" anchor="t" anchorCtr="0"/>
          <a:lstStyle>
            <a:lvl1pPr marL="457200" lvl="0" indent="-228600" algn="l">
              <a:spcBef>
                <a:spcPts val="1000"/>
              </a:spcBef>
              <a:spcAft>
                <a:spcPts val="0"/>
              </a:spcAft>
              <a:buSzPts val="1440"/>
              <a:buNone/>
              <a:defRPr sz="18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24" name="Google Shape;124;p15"/>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15"/>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15"/>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1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16"/>
          <p:cNvSpPr txBox="1">
            <a:spLocks noGrp="1"/>
          </p:cNvSpPr>
          <p:nvPr>
            <p:ph type="body" idx="1"/>
          </p:nvPr>
        </p:nvSpPr>
        <p:spPr>
          <a:xfrm rot="5400000">
            <a:off x="3035282" y="-197358"/>
            <a:ext cx="3880773" cy="8596668"/>
          </a:xfrm>
          <a:prstGeom prst="rect">
            <a:avLst/>
          </a:prstGeom>
          <a:noFill/>
          <a:ln>
            <a:noFill/>
          </a:ln>
        </p:spPr>
        <p:txBody>
          <a:bodyPr spcFirstLastPara="1" wrap="square" lIns="91425" tIns="45700" rIns="91425" bIns="45700" anchor="t" anchorCtr="0"/>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30" name="Google Shape;130;p16"/>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16"/>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16"/>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3"/>
        <p:cNvGrpSpPr/>
        <p:nvPr/>
      </p:nvGrpSpPr>
      <p:grpSpPr>
        <a:xfrm>
          <a:off x="0" y="0"/>
          <a:ext cx="0" cy="0"/>
          <a:chOff x="0" y="0"/>
          <a:chExt cx="0" cy="0"/>
        </a:xfrm>
      </p:grpSpPr>
      <p:sp>
        <p:nvSpPr>
          <p:cNvPr id="134" name="Google Shape;134;p17"/>
          <p:cNvSpPr txBox="1">
            <a:spLocks noGrp="1"/>
          </p:cNvSpPr>
          <p:nvPr>
            <p:ph type="title"/>
          </p:nvPr>
        </p:nvSpPr>
        <p:spPr>
          <a:xfrm rot="5400000">
            <a:off x="5994319" y="2582953"/>
            <a:ext cx="5251451" cy="1304743"/>
          </a:xfrm>
          <a:prstGeom prst="rect">
            <a:avLst/>
          </a:prstGeom>
          <a:noFill/>
          <a:ln>
            <a:noFill/>
          </a:ln>
        </p:spPr>
        <p:txBody>
          <a:bodyPr spcFirstLastPara="1" wrap="square" lIns="91425" tIns="45700" rIns="91425" bIns="45700" anchor="ctr" anchorCtr="0"/>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17"/>
          <p:cNvSpPr txBox="1">
            <a:spLocks noGrp="1"/>
          </p:cNvSpPr>
          <p:nvPr>
            <p:ph type="body" idx="1"/>
          </p:nvPr>
        </p:nvSpPr>
        <p:spPr>
          <a:xfrm rot="5400000">
            <a:off x="1581685" y="-294750"/>
            <a:ext cx="5251450" cy="7060150"/>
          </a:xfrm>
          <a:prstGeom prst="rect">
            <a:avLst/>
          </a:prstGeom>
          <a:noFill/>
          <a:ln>
            <a:noFill/>
          </a:ln>
        </p:spPr>
        <p:txBody>
          <a:bodyPr spcFirstLastPara="1" wrap="square" lIns="91425" tIns="45700" rIns="91425" bIns="45700" anchor="t" anchorCtr="0"/>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136" name="Google Shape;136;p17"/>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17"/>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17"/>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9"/>
        <p:cNvGrpSpPr/>
        <p:nvPr/>
      </p:nvGrpSpPr>
      <p:grpSpPr>
        <a:xfrm>
          <a:off x="0" y="0"/>
          <a:ext cx="0" cy="0"/>
          <a:chOff x="0" y="0"/>
          <a:chExt cx="0" cy="0"/>
        </a:xfrm>
      </p:grpSpPr>
      <p:sp>
        <p:nvSpPr>
          <p:cNvPr id="40" name="Google Shape;40;p3"/>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lstStyle>
            <a:lvl1pPr lvl="0" algn="l">
              <a:spcBef>
                <a:spcPts val="0"/>
              </a:spcBef>
              <a:spcAft>
                <a:spcPts val="0"/>
              </a:spcAft>
              <a:buClr>
                <a:schemeClr val="accent1"/>
              </a:buClr>
              <a:buSzPts val="3600"/>
              <a:buFont typeface="Trebuchet MS"/>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3"/>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42" name="Google Shape;42;p3"/>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3"/>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3"/>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5"/>
        <p:cNvGrpSpPr/>
        <p:nvPr/>
      </p:nvGrpSpPr>
      <p:grpSpPr>
        <a:xfrm>
          <a:off x="0" y="0"/>
          <a:ext cx="0" cy="0"/>
          <a:chOff x="0" y="0"/>
          <a:chExt cx="0" cy="0"/>
        </a:xfrm>
      </p:grpSpPr>
      <p:sp>
        <p:nvSpPr>
          <p:cNvPr id="46" name="Google Shape;46;p4"/>
          <p:cNvSpPr txBox="1">
            <a:spLocks noGrp="1"/>
          </p:cNvSpPr>
          <p:nvPr>
            <p:ph type="title"/>
          </p:nvPr>
        </p:nvSpPr>
        <p:spPr>
          <a:xfrm>
            <a:off x="677335" y="2700867"/>
            <a:ext cx="8596668" cy="1826581"/>
          </a:xfrm>
          <a:prstGeom prst="rect">
            <a:avLst/>
          </a:prstGeom>
          <a:noFill/>
          <a:ln>
            <a:noFill/>
          </a:ln>
        </p:spPr>
        <p:txBody>
          <a:bodyPr spcFirstLastPara="1" wrap="square" lIns="91425" tIns="45700" rIns="91425" bIns="45700" anchor="b" anchorCtr="0"/>
          <a:lstStyle>
            <a:lvl1pPr lvl="0" algn="l">
              <a:spcBef>
                <a:spcPts val="0"/>
              </a:spcBef>
              <a:spcAft>
                <a:spcPts val="0"/>
              </a:spcAft>
              <a:buClr>
                <a:schemeClr val="accent1"/>
              </a:buClr>
              <a:buSzPts val="4000"/>
              <a:buFont typeface="Trebuchet MS"/>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4"/>
          <p:cNvSpPr txBox="1">
            <a:spLocks noGrp="1"/>
          </p:cNvSpPr>
          <p:nvPr>
            <p:ph type="body" idx="1"/>
          </p:nvPr>
        </p:nvSpPr>
        <p:spPr>
          <a:xfrm>
            <a:off x="677335" y="4527448"/>
            <a:ext cx="8596668" cy="860400"/>
          </a:xfrm>
          <a:prstGeom prst="rect">
            <a:avLst/>
          </a:prstGeom>
          <a:noFill/>
          <a:ln>
            <a:noFill/>
          </a:ln>
        </p:spPr>
        <p:txBody>
          <a:bodyPr spcFirstLastPara="1" wrap="square" lIns="91425" tIns="45700" rIns="91425" bIns="45700" anchor="t" anchorCtr="0"/>
          <a:lstStyle>
            <a:lvl1pPr marL="457200" lvl="0" indent="-228600" algn="l">
              <a:spcBef>
                <a:spcPts val="1000"/>
              </a:spcBef>
              <a:spcAft>
                <a:spcPts val="0"/>
              </a:spcAft>
              <a:buSzPts val="1600"/>
              <a:buNone/>
              <a:defRPr sz="2000">
                <a:solidFill>
                  <a:srgbClr val="7F7F7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48" name="Google Shape;48;p4"/>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4"/>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4"/>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1"/>
        <p:cNvGrpSpPr/>
        <p:nvPr/>
      </p:nvGrpSpPr>
      <p:grpSpPr>
        <a:xfrm>
          <a:off x="0" y="0"/>
          <a:ext cx="0" cy="0"/>
          <a:chOff x="0" y="0"/>
          <a:chExt cx="0" cy="0"/>
        </a:xfrm>
      </p:grpSpPr>
      <p:sp>
        <p:nvSpPr>
          <p:cNvPr id="52" name="Google Shape;52;p5"/>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5"/>
          <p:cNvSpPr txBox="1">
            <a:spLocks noGrp="1"/>
          </p:cNvSpPr>
          <p:nvPr>
            <p:ph type="body" idx="1"/>
          </p:nvPr>
        </p:nvSpPr>
        <p:spPr>
          <a:xfrm>
            <a:off x="677334" y="2160589"/>
            <a:ext cx="4184035" cy="3880772"/>
          </a:xfrm>
          <a:prstGeom prst="rect">
            <a:avLst/>
          </a:prstGeom>
          <a:noFill/>
          <a:ln>
            <a:noFill/>
          </a:ln>
        </p:spPr>
        <p:txBody>
          <a:bodyPr spcFirstLastPara="1" wrap="square" lIns="91425" tIns="45700" rIns="91425" bIns="45700" anchor="t" anchorCtr="0"/>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54" name="Google Shape;54;p5"/>
          <p:cNvSpPr txBox="1">
            <a:spLocks noGrp="1"/>
          </p:cNvSpPr>
          <p:nvPr>
            <p:ph type="body" idx="2"/>
          </p:nvPr>
        </p:nvSpPr>
        <p:spPr>
          <a:xfrm>
            <a:off x="5089970" y="2160589"/>
            <a:ext cx="4184034" cy="3880773"/>
          </a:xfrm>
          <a:prstGeom prst="rect">
            <a:avLst/>
          </a:prstGeom>
          <a:noFill/>
          <a:ln>
            <a:noFill/>
          </a:ln>
        </p:spPr>
        <p:txBody>
          <a:bodyPr spcFirstLastPara="1" wrap="square" lIns="91425" tIns="45700" rIns="91425" bIns="45700" anchor="t" anchorCtr="0"/>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55" name="Google Shape;55;p5"/>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5"/>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5"/>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8"/>
        <p:cNvGrpSpPr/>
        <p:nvPr/>
      </p:nvGrpSpPr>
      <p:grpSpPr>
        <a:xfrm>
          <a:off x="0" y="0"/>
          <a:ext cx="0" cy="0"/>
          <a:chOff x="0" y="0"/>
          <a:chExt cx="0" cy="0"/>
        </a:xfrm>
      </p:grpSpPr>
      <p:sp>
        <p:nvSpPr>
          <p:cNvPr id="59" name="Google Shape;59;p6"/>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lstStyle>
            <a:lvl1pPr lvl="0" algn="l">
              <a:spcBef>
                <a:spcPts val="0"/>
              </a:spcBef>
              <a:spcAft>
                <a:spcPts val="0"/>
              </a:spcAft>
              <a:buClr>
                <a:schemeClr val="accent1"/>
              </a:buClr>
              <a:buSzPts val="3600"/>
              <a:buFont typeface="Trebuchet M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6"/>
          <p:cNvSpPr txBox="1">
            <a:spLocks noGrp="1"/>
          </p:cNvSpPr>
          <p:nvPr>
            <p:ph type="body" idx="1"/>
          </p:nvPr>
        </p:nvSpPr>
        <p:spPr>
          <a:xfrm>
            <a:off x="675745" y="2160983"/>
            <a:ext cx="4185623" cy="576262"/>
          </a:xfrm>
          <a:prstGeom prst="rect">
            <a:avLst/>
          </a:prstGeom>
          <a:noFill/>
          <a:ln>
            <a:noFill/>
          </a:ln>
        </p:spPr>
        <p:txBody>
          <a:bodyPr spcFirstLastPara="1" wrap="square" lIns="91425" tIns="45700" rIns="91425" bIns="45700" anchor="b" anchorCtr="0"/>
          <a:lstStyle>
            <a:lvl1pPr marL="457200" lvl="0" indent="-228600" algn="l">
              <a:spcBef>
                <a:spcPts val="1000"/>
              </a:spcBef>
              <a:spcAft>
                <a:spcPts val="0"/>
              </a:spcAft>
              <a:buSzPts val="1920"/>
              <a:buNone/>
              <a:defRPr sz="2400" b="0"/>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1" name="Google Shape;61;p6"/>
          <p:cNvSpPr txBox="1">
            <a:spLocks noGrp="1"/>
          </p:cNvSpPr>
          <p:nvPr>
            <p:ph type="body" idx="2"/>
          </p:nvPr>
        </p:nvSpPr>
        <p:spPr>
          <a:xfrm>
            <a:off x="675745" y="2737245"/>
            <a:ext cx="4185623" cy="3304117"/>
          </a:xfrm>
          <a:prstGeom prst="rect">
            <a:avLst/>
          </a:prstGeom>
          <a:noFill/>
          <a:ln>
            <a:noFill/>
          </a:ln>
        </p:spPr>
        <p:txBody>
          <a:bodyPr spcFirstLastPara="1" wrap="square" lIns="91425" tIns="45700" rIns="91425" bIns="45700" anchor="t" anchorCtr="0"/>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2" name="Google Shape;62;p6"/>
          <p:cNvSpPr txBox="1">
            <a:spLocks noGrp="1"/>
          </p:cNvSpPr>
          <p:nvPr>
            <p:ph type="body" idx="3"/>
          </p:nvPr>
        </p:nvSpPr>
        <p:spPr>
          <a:xfrm>
            <a:off x="5088383" y="2160983"/>
            <a:ext cx="4185618" cy="576262"/>
          </a:xfrm>
          <a:prstGeom prst="rect">
            <a:avLst/>
          </a:prstGeom>
          <a:noFill/>
          <a:ln>
            <a:noFill/>
          </a:ln>
        </p:spPr>
        <p:txBody>
          <a:bodyPr spcFirstLastPara="1" wrap="square" lIns="91425" tIns="45700" rIns="91425" bIns="45700" anchor="b" anchorCtr="0"/>
          <a:lstStyle>
            <a:lvl1pPr marL="457200" lvl="0" indent="-228600" algn="l">
              <a:spcBef>
                <a:spcPts val="1000"/>
              </a:spcBef>
              <a:spcAft>
                <a:spcPts val="0"/>
              </a:spcAft>
              <a:buSzPts val="1920"/>
              <a:buNone/>
              <a:defRPr sz="2400" b="0"/>
            </a:lvl1pPr>
            <a:lvl2pPr marL="914400" lvl="1" indent="-228600" algn="l">
              <a:spcBef>
                <a:spcPts val="1000"/>
              </a:spcBef>
              <a:spcAft>
                <a:spcPts val="0"/>
              </a:spcAft>
              <a:buSzPts val="1600"/>
              <a:buNone/>
              <a:defRPr sz="2000" b="1"/>
            </a:lvl2pPr>
            <a:lvl3pPr marL="1371600" lvl="2" indent="-228600" algn="l">
              <a:spcBef>
                <a:spcPts val="1000"/>
              </a:spcBef>
              <a:spcAft>
                <a:spcPts val="0"/>
              </a:spcAft>
              <a:buSzPts val="1440"/>
              <a:buNone/>
              <a:defRPr sz="1800" b="1"/>
            </a:lvl3pPr>
            <a:lvl4pPr marL="1828800" lvl="3" indent="-228600" algn="l">
              <a:spcBef>
                <a:spcPts val="1000"/>
              </a:spcBef>
              <a:spcAft>
                <a:spcPts val="0"/>
              </a:spcAft>
              <a:buSzPts val="1280"/>
              <a:buNone/>
              <a:defRPr sz="1600" b="1"/>
            </a:lvl4pPr>
            <a:lvl5pPr marL="2286000" lvl="4" indent="-228600" algn="l">
              <a:spcBef>
                <a:spcPts val="1000"/>
              </a:spcBef>
              <a:spcAft>
                <a:spcPts val="0"/>
              </a:spcAft>
              <a:buSzPts val="1280"/>
              <a:buNone/>
              <a:defRPr sz="1600" b="1"/>
            </a:lvl5pPr>
            <a:lvl6pPr marL="2743200" lvl="5" indent="-228600" algn="l">
              <a:spcBef>
                <a:spcPts val="1000"/>
              </a:spcBef>
              <a:spcAft>
                <a:spcPts val="0"/>
              </a:spcAft>
              <a:buSzPts val="1280"/>
              <a:buNone/>
              <a:defRPr sz="1600" b="1"/>
            </a:lvl6pPr>
            <a:lvl7pPr marL="3200400" lvl="6" indent="-228600" algn="l">
              <a:spcBef>
                <a:spcPts val="1000"/>
              </a:spcBef>
              <a:spcAft>
                <a:spcPts val="0"/>
              </a:spcAft>
              <a:buSzPts val="1280"/>
              <a:buNone/>
              <a:defRPr sz="1600" b="1"/>
            </a:lvl7pPr>
            <a:lvl8pPr marL="3657600" lvl="7" indent="-228600" algn="l">
              <a:spcBef>
                <a:spcPts val="1000"/>
              </a:spcBef>
              <a:spcAft>
                <a:spcPts val="0"/>
              </a:spcAft>
              <a:buSzPts val="1280"/>
              <a:buNone/>
              <a:defRPr sz="1600" b="1"/>
            </a:lvl8pPr>
            <a:lvl9pPr marL="4114800" lvl="8" indent="-228600" algn="l">
              <a:spcBef>
                <a:spcPts val="1000"/>
              </a:spcBef>
              <a:spcAft>
                <a:spcPts val="0"/>
              </a:spcAft>
              <a:buSzPts val="1280"/>
              <a:buNone/>
              <a:defRPr sz="1600" b="1"/>
            </a:lvl9pPr>
          </a:lstStyle>
          <a:p>
            <a:endParaRPr/>
          </a:p>
        </p:txBody>
      </p:sp>
      <p:sp>
        <p:nvSpPr>
          <p:cNvPr id="63" name="Google Shape;63;p6"/>
          <p:cNvSpPr txBox="1">
            <a:spLocks noGrp="1"/>
          </p:cNvSpPr>
          <p:nvPr>
            <p:ph type="body" idx="4"/>
          </p:nvPr>
        </p:nvSpPr>
        <p:spPr>
          <a:xfrm>
            <a:off x="5088384" y="2737245"/>
            <a:ext cx="4185617" cy="3304117"/>
          </a:xfrm>
          <a:prstGeom prst="rect">
            <a:avLst/>
          </a:prstGeom>
          <a:noFill/>
          <a:ln>
            <a:noFill/>
          </a:ln>
        </p:spPr>
        <p:txBody>
          <a:bodyPr spcFirstLastPara="1" wrap="square" lIns="91425" tIns="45700" rIns="91425" bIns="45700" anchor="t" anchorCtr="0"/>
          <a:lstStyle>
            <a:lvl1pPr marL="457200" lvl="0" indent="-320040" algn="l">
              <a:spcBef>
                <a:spcPts val="1000"/>
              </a:spcBef>
              <a:spcAft>
                <a:spcPts val="0"/>
              </a:spcAft>
              <a:buSzPts val="1440"/>
              <a:buChar char="►"/>
              <a:defRPr/>
            </a:lvl1pPr>
            <a:lvl2pPr marL="914400" lvl="1" indent="-320040" algn="l">
              <a:spcBef>
                <a:spcPts val="1000"/>
              </a:spcBef>
              <a:spcAft>
                <a:spcPts val="0"/>
              </a:spcAft>
              <a:buSzPts val="1440"/>
              <a:buChar char="►"/>
              <a:defRPr/>
            </a:lvl2pPr>
            <a:lvl3pPr marL="1371600" lvl="2" indent="-320039" algn="l">
              <a:spcBef>
                <a:spcPts val="1000"/>
              </a:spcBef>
              <a:spcAft>
                <a:spcPts val="0"/>
              </a:spcAft>
              <a:buSzPts val="1440"/>
              <a:buChar char="►"/>
              <a:defRPr/>
            </a:lvl3pPr>
            <a:lvl4pPr marL="1828800" lvl="3" indent="-320039" algn="l">
              <a:spcBef>
                <a:spcPts val="1000"/>
              </a:spcBef>
              <a:spcAft>
                <a:spcPts val="0"/>
              </a:spcAft>
              <a:buSzPts val="1440"/>
              <a:buChar char="►"/>
              <a:defRPr/>
            </a:lvl4pPr>
            <a:lvl5pPr marL="2286000" lvl="4" indent="-320039" algn="l">
              <a:spcBef>
                <a:spcPts val="1000"/>
              </a:spcBef>
              <a:spcAft>
                <a:spcPts val="0"/>
              </a:spcAft>
              <a:buSzPts val="1440"/>
              <a:buChar char="►"/>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64" name="Google Shape;64;p6"/>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6"/>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6"/>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7"/>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7"/>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7"/>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7"/>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3"/>
        <p:cNvGrpSpPr/>
        <p:nvPr/>
      </p:nvGrpSpPr>
      <p:grpSpPr>
        <a:xfrm>
          <a:off x="0" y="0"/>
          <a:ext cx="0" cy="0"/>
          <a:chOff x="0" y="0"/>
          <a:chExt cx="0" cy="0"/>
        </a:xfrm>
      </p:grpSpPr>
      <p:sp>
        <p:nvSpPr>
          <p:cNvPr id="84" name="Google Shape;84;p10"/>
          <p:cNvSpPr txBox="1">
            <a:spLocks noGrp="1"/>
          </p:cNvSpPr>
          <p:nvPr>
            <p:ph type="title"/>
          </p:nvPr>
        </p:nvSpPr>
        <p:spPr>
          <a:xfrm>
            <a:off x="677334" y="4800600"/>
            <a:ext cx="8596667" cy="566738"/>
          </a:xfrm>
          <a:prstGeom prst="rect">
            <a:avLst/>
          </a:prstGeom>
          <a:noFill/>
          <a:ln>
            <a:noFill/>
          </a:ln>
        </p:spPr>
        <p:txBody>
          <a:bodyPr spcFirstLastPara="1" wrap="square" lIns="91425" tIns="45700" rIns="91425" bIns="45700" anchor="b" anchorCtr="0"/>
          <a:lstStyle>
            <a:lvl1pPr lvl="0" algn="l">
              <a:spcBef>
                <a:spcPts val="0"/>
              </a:spcBef>
              <a:spcAft>
                <a:spcPts val="0"/>
              </a:spcAft>
              <a:buClr>
                <a:schemeClr val="accent1"/>
              </a:buClr>
              <a:buSzPts val="2400"/>
              <a:buFont typeface="Trebuchet MS"/>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0"/>
          <p:cNvSpPr>
            <a:spLocks noGrp="1"/>
          </p:cNvSpPr>
          <p:nvPr>
            <p:ph type="pic" idx="2"/>
          </p:nvPr>
        </p:nvSpPr>
        <p:spPr>
          <a:xfrm>
            <a:off x="677334" y="609600"/>
            <a:ext cx="8596668" cy="3845718"/>
          </a:xfrm>
          <a:prstGeom prst="rect">
            <a:avLst/>
          </a:prstGeom>
          <a:noFill/>
          <a:ln>
            <a:noFill/>
          </a:ln>
        </p:spPr>
        <p:txBody>
          <a:bodyPr spcFirstLastPara="1" wrap="square" lIns="91425" tIns="45700" rIns="91425" bIns="45700" anchor="t" anchorCtr="0"/>
          <a:lstStyle>
            <a:lvl1pPr marR="0" lvl="0" algn="ctr"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1pPr>
            <a:lvl2pPr marR="0" lvl="1"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2pPr>
            <a:lvl3pPr marR="0" lvl="2"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3pPr>
            <a:lvl4pPr marR="0" lvl="3"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4pPr>
            <a:lvl5pPr marR="0" lvl="4"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5pPr>
            <a:lvl6pPr marR="0" lvl="5"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6pPr>
            <a:lvl7pPr marR="0" lvl="6"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7pPr>
            <a:lvl8pPr marR="0" lvl="7"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8pPr>
            <a:lvl9pPr marR="0" lvl="8" algn="l" rtl="0">
              <a:spcBef>
                <a:spcPts val="1000"/>
              </a:spcBef>
              <a:spcAft>
                <a:spcPts val="0"/>
              </a:spcAft>
              <a:buClr>
                <a:schemeClr val="accent1"/>
              </a:buClr>
              <a:buSzPts val="1280"/>
              <a:buFont typeface="Noto Sans Symbols"/>
              <a:buNone/>
              <a:defRPr sz="1600" b="0" i="0" u="none" strike="noStrike" cap="none">
                <a:solidFill>
                  <a:srgbClr val="3F3F3F"/>
                </a:solidFill>
                <a:latin typeface="Trebuchet MS"/>
                <a:ea typeface="Trebuchet MS"/>
                <a:cs typeface="Trebuchet MS"/>
                <a:sym typeface="Trebuchet MS"/>
              </a:defRPr>
            </a:lvl9pPr>
          </a:lstStyle>
          <a:p>
            <a:endParaRPr/>
          </a:p>
        </p:txBody>
      </p:sp>
      <p:sp>
        <p:nvSpPr>
          <p:cNvPr id="86" name="Google Shape;86;p10"/>
          <p:cNvSpPr txBox="1">
            <a:spLocks noGrp="1"/>
          </p:cNvSpPr>
          <p:nvPr>
            <p:ph type="body" idx="1"/>
          </p:nvPr>
        </p:nvSpPr>
        <p:spPr>
          <a:xfrm>
            <a:off x="677334" y="5367338"/>
            <a:ext cx="8596667" cy="674024"/>
          </a:xfrm>
          <a:prstGeom prst="rect">
            <a:avLst/>
          </a:prstGeom>
          <a:noFill/>
          <a:ln>
            <a:noFill/>
          </a:ln>
        </p:spPr>
        <p:txBody>
          <a:bodyPr spcFirstLastPara="1" wrap="square" lIns="91425" tIns="45700" rIns="91425" bIns="45700" anchor="t" anchorCtr="0"/>
          <a:lstStyle>
            <a:lvl1pPr marL="457200" lvl="0" indent="-228600" algn="l">
              <a:spcBef>
                <a:spcPts val="1000"/>
              </a:spcBef>
              <a:spcAft>
                <a:spcPts val="0"/>
              </a:spcAft>
              <a:buSzPts val="960"/>
              <a:buNone/>
              <a:defRPr sz="1200"/>
            </a:lvl1pPr>
            <a:lvl2pPr marL="914400" lvl="1" indent="-228600" algn="l">
              <a:spcBef>
                <a:spcPts val="1000"/>
              </a:spcBef>
              <a:spcAft>
                <a:spcPts val="0"/>
              </a:spcAft>
              <a:buSzPts val="960"/>
              <a:buNone/>
              <a:defRPr sz="1200"/>
            </a:lvl2pPr>
            <a:lvl3pPr marL="1371600" lvl="2" indent="-228600" algn="l">
              <a:spcBef>
                <a:spcPts val="1000"/>
              </a:spcBef>
              <a:spcAft>
                <a:spcPts val="0"/>
              </a:spcAft>
              <a:buSzPts val="800"/>
              <a:buNone/>
              <a:defRPr sz="1000"/>
            </a:lvl3pPr>
            <a:lvl4pPr marL="1828800" lvl="3" indent="-228600" algn="l">
              <a:spcBef>
                <a:spcPts val="1000"/>
              </a:spcBef>
              <a:spcAft>
                <a:spcPts val="0"/>
              </a:spcAft>
              <a:buSzPts val="720"/>
              <a:buNone/>
              <a:defRPr sz="900"/>
            </a:lvl4pPr>
            <a:lvl5pPr marL="2286000" lvl="4" indent="-228600" algn="l">
              <a:spcBef>
                <a:spcPts val="1000"/>
              </a:spcBef>
              <a:spcAft>
                <a:spcPts val="0"/>
              </a:spcAft>
              <a:buSzPts val="720"/>
              <a:buNone/>
              <a:defRPr sz="900"/>
            </a:lvl5pPr>
            <a:lvl6pPr marL="2743200" lvl="5" indent="-228600" algn="l">
              <a:spcBef>
                <a:spcPts val="1000"/>
              </a:spcBef>
              <a:spcAft>
                <a:spcPts val="0"/>
              </a:spcAft>
              <a:buSzPts val="720"/>
              <a:buNone/>
              <a:defRPr sz="900"/>
            </a:lvl6pPr>
            <a:lvl7pPr marL="3200400" lvl="6" indent="-228600" algn="l">
              <a:spcBef>
                <a:spcPts val="1000"/>
              </a:spcBef>
              <a:spcAft>
                <a:spcPts val="0"/>
              </a:spcAft>
              <a:buSzPts val="720"/>
              <a:buNone/>
              <a:defRPr sz="900"/>
            </a:lvl7pPr>
            <a:lvl8pPr marL="3657600" lvl="7" indent="-228600" algn="l">
              <a:spcBef>
                <a:spcPts val="1000"/>
              </a:spcBef>
              <a:spcAft>
                <a:spcPts val="0"/>
              </a:spcAft>
              <a:buSzPts val="720"/>
              <a:buNone/>
              <a:defRPr sz="900"/>
            </a:lvl8pPr>
            <a:lvl9pPr marL="4114800" lvl="8" indent="-228600" algn="l">
              <a:spcBef>
                <a:spcPts val="1000"/>
              </a:spcBef>
              <a:spcAft>
                <a:spcPts val="0"/>
              </a:spcAft>
              <a:buSzPts val="720"/>
              <a:buNone/>
              <a:defRPr sz="900"/>
            </a:lvl9pPr>
          </a:lstStyle>
          <a:p>
            <a:endParaRPr/>
          </a:p>
        </p:txBody>
      </p:sp>
      <p:sp>
        <p:nvSpPr>
          <p:cNvPr id="87" name="Google Shape;87;p10"/>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0"/>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0"/>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90"/>
        <p:cNvGrpSpPr/>
        <p:nvPr/>
      </p:nvGrpSpPr>
      <p:grpSpPr>
        <a:xfrm>
          <a:off x="0" y="0"/>
          <a:ext cx="0" cy="0"/>
          <a:chOff x="0" y="0"/>
          <a:chExt cx="0" cy="0"/>
        </a:xfrm>
      </p:grpSpPr>
      <p:sp>
        <p:nvSpPr>
          <p:cNvPr id="91" name="Google Shape;91;p11"/>
          <p:cNvSpPr txBox="1">
            <a:spLocks noGrp="1"/>
          </p:cNvSpPr>
          <p:nvPr>
            <p:ph type="title"/>
          </p:nvPr>
        </p:nvSpPr>
        <p:spPr>
          <a:xfrm>
            <a:off x="677335" y="609600"/>
            <a:ext cx="8596668" cy="3403600"/>
          </a:xfrm>
          <a:prstGeom prst="rect">
            <a:avLst/>
          </a:prstGeom>
          <a:noFill/>
          <a:ln>
            <a:noFill/>
          </a:ln>
        </p:spPr>
        <p:txBody>
          <a:bodyPr spcFirstLastPara="1" wrap="square" lIns="91425" tIns="45700" rIns="91425" bIns="45700" anchor="ctr" anchorCtr="0"/>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1"/>
          <p:cNvSpPr txBox="1">
            <a:spLocks noGrp="1"/>
          </p:cNvSpPr>
          <p:nvPr>
            <p:ph type="body" idx="1"/>
          </p:nvPr>
        </p:nvSpPr>
        <p:spPr>
          <a:xfrm>
            <a:off x="677335" y="4470400"/>
            <a:ext cx="8596668" cy="1570962"/>
          </a:xfrm>
          <a:prstGeom prst="rect">
            <a:avLst/>
          </a:prstGeom>
          <a:noFill/>
          <a:ln>
            <a:noFill/>
          </a:ln>
        </p:spPr>
        <p:txBody>
          <a:bodyPr spcFirstLastPara="1" wrap="square" lIns="91425" tIns="45700" rIns="91425" bIns="45700" anchor="ctr" anchorCtr="0"/>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93" name="Google Shape;93;p11"/>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1"/>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1"/>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6"/>
        <p:cNvGrpSpPr/>
        <p:nvPr/>
      </p:nvGrpSpPr>
      <p:grpSpPr>
        <a:xfrm>
          <a:off x="0" y="0"/>
          <a:ext cx="0" cy="0"/>
          <a:chOff x="0" y="0"/>
          <a:chExt cx="0" cy="0"/>
        </a:xfrm>
      </p:grpSpPr>
      <p:sp>
        <p:nvSpPr>
          <p:cNvPr id="97" name="Google Shape;97;p12"/>
          <p:cNvSpPr txBox="1">
            <a:spLocks noGrp="1"/>
          </p:cNvSpPr>
          <p:nvPr>
            <p:ph type="title"/>
          </p:nvPr>
        </p:nvSpPr>
        <p:spPr>
          <a:xfrm>
            <a:off x="931334" y="609600"/>
            <a:ext cx="8094134" cy="3022600"/>
          </a:xfrm>
          <a:prstGeom prst="rect">
            <a:avLst/>
          </a:prstGeom>
          <a:noFill/>
          <a:ln>
            <a:noFill/>
          </a:ln>
        </p:spPr>
        <p:txBody>
          <a:bodyPr spcFirstLastPara="1" wrap="square" lIns="91425" tIns="45700" rIns="91425" bIns="45700" anchor="ctr" anchorCtr="0"/>
          <a:lstStyle>
            <a:lvl1pPr lvl="0" algn="l">
              <a:spcBef>
                <a:spcPts val="0"/>
              </a:spcBef>
              <a:spcAft>
                <a:spcPts val="0"/>
              </a:spcAft>
              <a:buClr>
                <a:schemeClr val="accent1"/>
              </a:buClr>
              <a:buSzPts val="4400"/>
              <a:buFont typeface="Trebuchet MS"/>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12"/>
          <p:cNvSpPr txBox="1">
            <a:spLocks noGrp="1"/>
          </p:cNvSpPr>
          <p:nvPr>
            <p:ph type="body" idx="1"/>
          </p:nvPr>
        </p:nvSpPr>
        <p:spPr>
          <a:xfrm>
            <a:off x="1366139" y="3632200"/>
            <a:ext cx="7224524" cy="381000"/>
          </a:xfrm>
          <a:prstGeom prst="rect">
            <a:avLst/>
          </a:prstGeom>
          <a:noFill/>
          <a:ln>
            <a:noFill/>
          </a:ln>
        </p:spPr>
        <p:txBody>
          <a:bodyPr spcFirstLastPara="1" wrap="square" lIns="91425" tIns="45700" rIns="91425" bIns="45700" anchor="ctr" anchorCtr="0"/>
          <a:lstStyle>
            <a:lvl1pPr marL="457200" lvl="0" indent="-228600" algn="l">
              <a:spcBef>
                <a:spcPts val="1000"/>
              </a:spcBef>
              <a:spcAft>
                <a:spcPts val="0"/>
              </a:spcAft>
              <a:buSzPts val="1280"/>
              <a:buFont typeface="Trebuchet MS"/>
              <a:buNone/>
              <a:defRPr sz="1600">
                <a:solidFill>
                  <a:srgbClr val="7F7F7F"/>
                </a:solidFill>
              </a:defRPr>
            </a:lvl1pPr>
            <a:lvl2pPr marL="914400" lvl="1" indent="-228600" algn="l">
              <a:spcBef>
                <a:spcPts val="1000"/>
              </a:spcBef>
              <a:spcAft>
                <a:spcPts val="0"/>
              </a:spcAft>
              <a:buSzPts val="1280"/>
              <a:buFont typeface="Trebuchet MS"/>
              <a:buNone/>
              <a:defRPr/>
            </a:lvl2pPr>
            <a:lvl3pPr marL="1371600" lvl="2" indent="-228600" algn="l">
              <a:spcBef>
                <a:spcPts val="1000"/>
              </a:spcBef>
              <a:spcAft>
                <a:spcPts val="0"/>
              </a:spcAft>
              <a:buSzPts val="1120"/>
              <a:buFont typeface="Trebuchet MS"/>
              <a:buNone/>
              <a:defRPr/>
            </a:lvl3pPr>
            <a:lvl4pPr marL="1828800" lvl="3" indent="-228600" algn="l">
              <a:spcBef>
                <a:spcPts val="1000"/>
              </a:spcBef>
              <a:spcAft>
                <a:spcPts val="0"/>
              </a:spcAft>
              <a:buSzPts val="960"/>
              <a:buFont typeface="Trebuchet MS"/>
              <a:buNone/>
              <a:defRPr/>
            </a:lvl4pPr>
            <a:lvl5pPr marL="2286000" lvl="4" indent="-228600" algn="l">
              <a:spcBef>
                <a:spcPts val="1000"/>
              </a:spcBef>
              <a:spcAft>
                <a:spcPts val="0"/>
              </a:spcAft>
              <a:buSzPts val="960"/>
              <a:buFont typeface="Trebuchet MS"/>
              <a:buNone/>
              <a:defRPr/>
            </a:lvl5pPr>
            <a:lvl6pPr marL="2743200" lvl="5" indent="-320039" algn="l">
              <a:spcBef>
                <a:spcPts val="1000"/>
              </a:spcBef>
              <a:spcAft>
                <a:spcPts val="0"/>
              </a:spcAft>
              <a:buSzPts val="1440"/>
              <a:buChar char="►"/>
              <a:defRPr/>
            </a:lvl6pPr>
            <a:lvl7pPr marL="3200400" lvl="6" indent="-320039" algn="l">
              <a:spcBef>
                <a:spcPts val="1000"/>
              </a:spcBef>
              <a:spcAft>
                <a:spcPts val="0"/>
              </a:spcAft>
              <a:buSzPts val="1440"/>
              <a:buChar char="►"/>
              <a:defRPr/>
            </a:lvl7pPr>
            <a:lvl8pPr marL="3657600" lvl="7" indent="-320040" algn="l">
              <a:spcBef>
                <a:spcPts val="1000"/>
              </a:spcBef>
              <a:spcAft>
                <a:spcPts val="0"/>
              </a:spcAft>
              <a:buSzPts val="1440"/>
              <a:buChar char="►"/>
              <a:defRPr/>
            </a:lvl8pPr>
            <a:lvl9pPr marL="4114800" lvl="8" indent="-320040" algn="l">
              <a:spcBef>
                <a:spcPts val="1000"/>
              </a:spcBef>
              <a:spcAft>
                <a:spcPts val="0"/>
              </a:spcAft>
              <a:buSzPts val="1440"/>
              <a:buChar char="►"/>
              <a:defRPr/>
            </a:lvl9pPr>
          </a:lstStyle>
          <a:p>
            <a:endParaRPr/>
          </a:p>
        </p:txBody>
      </p:sp>
      <p:sp>
        <p:nvSpPr>
          <p:cNvPr id="99" name="Google Shape;99;p12"/>
          <p:cNvSpPr txBox="1">
            <a:spLocks noGrp="1"/>
          </p:cNvSpPr>
          <p:nvPr>
            <p:ph type="body" idx="2"/>
          </p:nvPr>
        </p:nvSpPr>
        <p:spPr>
          <a:xfrm>
            <a:off x="677335" y="4470400"/>
            <a:ext cx="8596668" cy="1570962"/>
          </a:xfrm>
          <a:prstGeom prst="rect">
            <a:avLst/>
          </a:prstGeom>
          <a:noFill/>
          <a:ln>
            <a:noFill/>
          </a:ln>
        </p:spPr>
        <p:txBody>
          <a:bodyPr spcFirstLastPara="1" wrap="square" lIns="91425" tIns="45700" rIns="91425" bIns="45700" anchor="ctr" anchorCtr="0"/>
          <a:lstStyle>
            <a:lvl1pPr marL="457200" lvl="0" indent="-228600" algn="l">
              <a:spcBef>
                <a:spcPts val="1000"/>
              </a:spcBef>
              <a:spcAft>
                <a:spcPts val="0"/>
              </a:spcAft>
              <a:buSzPts val="1440"/>
              <a:buNone/>
              <a:defRPr sz="1800">
                <a:solidFill>
                  <a:srgbClr val="3F3F3F"/>
                </a:solidFill>
              </a:defRPr>
            </a:lvl1pPr>
            <a:lvl2pPr marL="914400" lvl="1" indent="-228600" algn="l">
              <a:spcBef>
                <a:spcPts val="1000"/>
              </a:spcBef>
              <a:spcAft>
                <a:spcPts val="0"/>
              </a:spcAft>
              <a:buSzPts val="1440"/>
              <a:buNone/>
              <a:defRPr sz="1800">
                <a:solidFill>
                  <a:srgbClr val="888888"/>
                </a:solidFill>
              </a:defRPr>
            </a:lvl2pPr>
            <a:lvl3pPr marL="1371600" lvl="2" indent="-228600" algn="l">
              <a:spcBef>
                <a:spcPts val="1000"/>
              </a:spcBef>
              <a:spcAft>
                <a:spcPts val="0"/>
              </a:spcAft>
              <a:buSzPts val="1280"/>
              <a:buNone/>
              <a:defRPr sz="1600">
                <a:solidFill>
                  <a:srgbClr val="888888"/>
                </a:solidFill>
              </a:defRPr>
            </a:lvl3pPr>
            <a:lvl4pPr marL="1828800" lvl="3" indent="-228600" algn="l">
              <a:spcBef>
                <a:spcPts val="1000"/>
              </a:spcBef>
              <a:spcAft>
                <a:spcPts val="0"/>
              </a:spcAft>
              <a:buSzPts val="1120"/>
              <a:buNone/>
              <a:defRPr sz="1400">
                <a:solidFill>
                  <a:srgbClr val="888888"/>
                </a:solidFill>
              </a:defRPr>
            </a:lvl4pPr>
            <a:lvl5pPr marL="2286000" lvl="4" indent="-228600" algn="l">
              <a:spcBef>
                <a:spcPts val="1000"/>
              </a:spcBef>
              <a:spcAft>
                <a:spcPts val="0"/>
              </a:spcAft>
              <a:buSzPts val="1120"/>
              <a:buNone/>
              <a:defRPr sz="1400">
                <a:solidFill>
                  <a:srgbClr val="888888"/>
                </a:solidFill>
              </a:defRPr>
            </a:lvl5pPr>
            <a:lvl6pPr marL="2743200" lvl="5" indent="-228600" algn="l">
              <a:spcBef>
                <a:spcPts val="1000"/>
              </a:spcBef>
              <a:spcAft>
                <a:spcPts val="0"/>
              </a:spcAft>
              <a:buSzPts val="1120"/>
              <a:buNone/>
              <a:defRPr sz="1400">
                <a:solidFill>
                  <a:srgbClr val="888888"/>
                </a:solidFill>
              </a:defRPr>
            </a:lvl6pPr>
            <a:lvl7pPr marL="3200400" lvl="6" indent="-228600" algn="l">
              <a:spcBef>
                <a:spcPts val="1000"/>
              </a:spcBef>
              <a:spcAft>
                <a:spcPts val="0"/>
              </a:spcAft>
              <a:buSzPts val="1120"/>
              <a:buNone/>
              <a:defRPr sz="1400">
                <a:solidFill>
                  <a:srgbClr val="888888"/>
                </a:solidFill>
              </a:defRPr>
            </a:lvl7pPr>
            <a:lvl8pPr marL="3657600" lvl="7" indent="-228600" algn="l">
              <a:spcBef>
                <a:spcPts val="1000"/>
              </a:spcBef>
              <a:spcAft>
                <a:spcPts val="0"/>
              </a:spcAft>
              <a:buSzPts val="1120"/>
              <a:buNone/>
              <a:defRPr sz="1400">
                <a:solidFill>
                  <a:srgbClr val="888888"/>
                </a:solidFill>
              </a:defRPr>
            </a:lvl8pPr>
            <a:lvl9pPr marL="4114800" lvl="8" indent="-228600" algn="l">
              <a:spcBef>
                <a:spcPts val="1000"/>
              </a:spcBef>
              <a:spcAft>
                <a:spcPts val="0"/>
              </a:spcAft>
              <a:buSzPts val="1120"/>
              <a:buNone/>
              <a:defRPr sz="1400">
                <a:solidFill>
                  <a:srgbClr val="888888"/>
                </a:solidFill>
              </a:defRPr>
            </a:lvl9pPr>
          </a:lstStyle>
          <a:p>
            <a:endParaRPr/>
          </a:p>
        </p:txBody>
      </p:sp>
      <p:sp>
        <p:nvSpPr>
          <p:cNvPr id="100" name="Google Shape;100;p12"/>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12"/>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2"/>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03" name="Google Shape;103;p12"/>
          <p:cNvSpPr txBox="1"/>
          <p:nvPr/>
        </p:nvSpPr>
        <p:spPr>
          <a:xfrm>
            <a:off x="541870" y="790378"/>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BFE471"/>
                </a:solidFill>
                <a:latin typeface="Arial"/>
                <a:ea typeface="Arial"/>
                <a:cs typeface="Arial"/>
                <a:sym typeface="Arial"/>
              </a:rPr>
              <a:t>“</a:t>
            </a:r>
            <a:endParaRPr/>
          </a:p>
        </p:txBody>
      </p:sp>
      <p:sp>
        <p:nvSpPr>
          <p:cNvPr id="104" name="Google Shape;104;p12"/>
          <p:cNvSpPr txBox="1"/>
          <p:nvPr/>
        </p:nvSpPr>
        <p:spPr>
          <a:xfrm>
            <a:off x="8893011" y="2886556"/>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b="0" i="0" u="none" strike="noStrike" cap="none">
                <a:solidFill>
                  <a:srgbClr val="BFE471"/>
                </a:solidFill>
                <a:latin typeface="Arial"/>
                <a:ea typeface="Arial"/>
                <a:cs typeface="Arial"/>
                <a:sym typeface="Arial"/>
              </a:rPr>
              <a:t>”</a:t>
            </a:r>
            <a:endParaRPr sz="1800" b="0" i="0" u="none" strike="noStrike" cap="none">
              <a:solidFill>
                <a:srgbClr val="BFE47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0" y="-8467"/>
            <a:ext cx="12192000" cy="6866467"/>
            <a:chOff x="0" y="-8467"/>
            <a:chExt cx="12192000" cy="6866467"/>
          </a:xfrm>
        </p:grpSpPr>
        <p:cxnSp>
          <p:nvCxnSpPr>
            <p:cNvPr id="7" name="Google Shape;7;p1"/>
            <p:cNvCxnSpPr/>
            <p:nvPr/>
          </p:nvCxnSpPr>
          <p:spPr>
            <a:xfrm>
              <a:off x="9371012" y="0"/>
              <a:ext cx="1219200" cy="6858000"/>
            </a:xfrm>
            <a:prstGeom prst="straightConnector1">
              <a:avLst/>
            </a:prstGeom>
            <a:noFill/>
            <a:ln w="9525" cap="flat" cmpd="sng">
              <a:solidFill>
                <a:srgbClr val="BFBFBF"/>
              </a:solidFill>
              <a:prstDash val="solid"/>
              <a:round/>
              <a:headEnd type="none" w="sm" len="sm"/>
              <a:tailEnd type="none" w="sm" len="sm"/>
            </a:ln>
          </p:spPr>
        </p:cxnSp>
        <p:cxnSp>
          <p:nvCxnSpPr>
            <p:cNvPr id="8" name="Google Shape;8;p1"/>
            <p:cNvCxnSpPr/>
            <p:nvPr/>
          </p:nvCxnSpPr>
          <p:spPr>
            <a:xfrm flipH="1">
              <a:off x="7425267" y="3681413"/>
              <a:ext cx="4763558" cy="3176587"/>
            </a:xfrm>
            <a:prstGeom prst="straightConnector1">
              <a:avLst/>
            </a:prstGeom>
            <a:noFill/>
            <a:ln w="9525" cap="flat" cmpd="sng">
              <a:solidFill>
                <a:srgbClr val="D8D8D8"/>
              </a:solidFill>
              <a:prstDash val="solid"/>
              <a:round/>
              <a:headEnd type="none" w="sm" len="sm"/>
              <a:tailEnd type="none" w="sm" len="sm"/>
            </a:ln>
          </p:spPr>
        </p:cxnSp>
        <p:sp>
          <p:nvSpPr>
            <p:cNvPr id="9" name="Google Shape;9;p1"/>
            <p:cNvSpPr/>
            <p:nvPr/>
          </p:nvSpPr>
          <p:spPr>
            <a:xfrm>
              <a:off x="9181476" y="-8467"/>
              <a:ext cx="3007349" cy="6866467"/>
            </a:xfrm>
            <a:custGeom>
              <a:avLst/>
              <a:gdLst/>
              <a:ahLst/>
              <a:cxnLst/>
              <a:rect l="l" t="t" r="r" b="b"/>
              <a:pathLst>
                <a:path w="3007349" h="6866467" extrusionOk="0">
                  <a:moveTo>
                    <a:pt x="2045532" y="0"/>
                  </a:moveTo>
                  <a:lnTo>
                    <a:pt x="3007349" y="0"/>
                  </a:lnTo>
                  <a:lnTo>
                    <a:pt x="3007349" y="6866467"/>
                  </a:lnTo>
                  <a:lnTo>
                    <a:pt x="0" y="6866467"/>
                  </a:lnTo>
                  <a:lnTo>
                    <a:pt x="2045532" y="0"/>
                  </a:lnTo>
                  <a:close/>
                </a:path>
              </a:pathLst>
            </a:custGeom>
            <a:solidFill>
              <a:schemeClr val="accent1">
                <a:alpha val="29803"/>
              </a:schemeClr>
            </a:solidFill>
            <a:ln>
              <a:noFill/>
            </a:ln>
          </p:spPr>
        </p:sp>
        <p:sp>
          <p:nvSpPr>
            <p:cNvPr id="10" name="Google Shape;10;p1"/>
            <p:cNvSpPr/>
            <p:nvPr/>
          </p:nvSpPr>
          <p:spPr>
            <a:xfrm>
              <a:off x="9603442" y="-8467"/>
              <a:ext cx="2588558" cy="6866467"/>
            </a:xfrm>
            <a:custGeom>
              <a:avLst/>
              <a:gdLst/>
              <a:ahLst/>
              <a:cxnLst/>
              <a:rect l="l" t="t" r="r" b="b"/>
              <a:pathLst>
                <a:path w="2573311" h="6866467" extrusionOk="0">
                  <a:moveTo>
                    <a:pt x="0" y="0"/>
                  </a:moveTo>
                  <a:lnTo>
                    <a:pt x="2573311" y="0"/>
                  </a:lnTo>
                  <a:lnTo>
                    <a:pt x="2573311" y="6866467"/>
                  </a:lnTo>
                  <a:lnTo>
                    <a:pt x="1202336" y="6866467"/>
                  </a:lnTo>
                  <a:lnTo>
                    <a:pt x="0" y="0"/>
                  </a:lnTo>
                  <a:close/>
                </a:path>
              </a:pathLst>
            </a:custGeom>
            <a:solidFill>
              <a:schemeClr val="accent1">
                <a:alpha val="20000"/>
              </a:schemeClr>
            </a:solidFill>
            <a:ln>
              <a:noFill/>
            </a:ln>
          </p:spPr>
        </p:sp>
        <p:sp>
          <p:nvSpPr>
            <p:cNvPr id="11" name="Google Shape;11;p1"/>
            <p:cNvSpPr/>
            <p:nvPr/>
          </p:nvSpPr>
          <p:spPr>
            <a:xfrm>
              <a:off x="8932333" y="3048000"/>
              <a:ext cx="3259667" cy="3810000"/>
            </a:xfrm>
            <a:prstGeom prst="triangle">
              <a:avLst>
                <a:gd name="adj" fmla="val 100000"/>
              </a:avLst>
            </a:prstGeom>
            <a:solidFill>
              <a:schemeClr val="accent2">
                <a:alpha val="71764"/>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
            <p:cNvSpPr/>
            <p:nvPr/>
          </p:nvSpPr>
          <p:spPr>
            <a:xfrm>
              <a:off x="9334500" y="-8467"/>
              <a:ext cx="2854326" cy="6866467"/>
            </a:xfrm>
            <a:custGeom>
              <a:avLst/>
              <a:gdLst/>
              <a:ahLst/>
              <a:cxnLst/>
              <a:rect l="l" t="t" r="r" b="b"/>
              <a:pathLst>
                <a:path w="2858013" h="6866467" extrusionOk="0">
                  <a:moveTo>
                    <a:pt x="0" y="0"/>
                  </a:moveTo>
                  <a:lnTo>
                    <a:pt x="2858013" y="0"/>
                  </a:lnTo>
                  <a:lnTo>
                    <a:pt x="2858013" y="6866467"/>
                  </a:lnTo>
                  <a:lnTo>
                    <a:pt x="2473942" y="6866467"/>
                  </a:lnTo>
                  <a:lnTo>
                    <a:pt x="0" y="0"/>
                  </a:lnTo>
                  <a:close/>
                </a:path>
              </a:pathLst>
            </a:custGeom>
            <a:solidFill>
              <a:srgbClr val="3F7818">
                <a:alpha val="69803"/>
              </a:srgbClr>
            </a:solidFill>
            <a:ln>
              <a:noFill/>
            </a:ln>
          </p:spPr>
        </p:sp>
        <p:sp>
          <p:nvSpPr>
            <p:cNvPr id="13" name="Google Shape;13;p1"/>
            <p:cNvSpPr/>
            <p:nvPr/>
          </p:nvSpPr>
          <p:spPr>
            <a:xfrm>
              <a:off x="10898730" y="-8467"/>
              <a:ext cx="1290094" cy="6866467"/>
            </a:xfrm>
            <a:custGeom>
              <a:avLst/>
              <a:gdLst/>
              <a:ahLst/>
              <a:cxnLst/>
              <a:rect l="l" t="t" r="r" b="b"/>
              <a:pathLst>
                <a:path w="1290094" h="6858000" extrusionOk="0">
                  <a:moveTo>
                    <a:pt x="1019735" y="0"/>
                  </a:moveTo>
                  <a:lnTo>
                    <a:pt x="1290094" y="0"/>
                  </a:lnTo>
                  <a:lnTo>
                    <a:pt x="1290094" y="6858000"/>
                  </a:lnTo>
                  <a:lnTo>
                    <a:pt x="0" y="6858000"/>
                  </a:lnTo>
                  <a:lnTo>
                    <a:pt x="1019735" y="0"/>
                  </a:lnTo>
                  <a:close/>
                </a:path>
              </a:pathLst>
            </a:custGeom>
            <a:solidFill>
              <a:srgbClr val="BFE471">
                <a:alpha val="69803"/>
              </a:srgbClr>
            </a:solidFill>
            <a:ln>
              <a:noFill/>
            </a:ln>
          </p:spPr>
        </p:sp>
        <p:sp>
          <p:nvSpPr>
            <p:cNvPr id="14" name="Google Shape;14;p1"/>
            <p:cNvSpPr/>
            <p:nvPr/>
          </p:nvSpPr>
          <p:spPr>
            <a:xfrm>
              <a:off x="10938999" y="-8467"/>
              <a:ext cx="1249825" cy="6866467"/>
            </a:xfrm>
            <a:custGeom>
              <a:avLst/>
              <a:gdLst/>
              <a:ahLst/>
              <a:cxnLst/>
              <a:rect l="l" t="t" r="r" b="b"/>
              <a:pathLst>
                <a:path w="1249825" h="6858000" extrusionOk="0">
                  <a:moveTo>
                    <a:pt x="0" y="0"/>
                  </a:moveTo>
                  <a:lnTo>
                    <a:pt x="1249825" y="0"/>
                  </a:lnTo>
                  <a:lnTo>
                    <a:pt x="1249825" y="6858000"/>
                  </a:lnTo>
                  <a:lnTo>
                    <a:pt x="1109382" y="6858000"/>
                  </a:lnTo>
                  <a:lnTo>
                    <a:pt x="0" y="0"/>
                  </a:lnTo>
                  <a:close/>
                </a:path>
              </a:pathLst>
            </a:custGeom>
            <a:solidFill>
              <a:schemeClr val="accent1">
                <a:alpha val="64705"/>
              </a:schemeClr>
            </a:solidFill>
            <a:ln>
              <a:noFill/>
            </a:ln>
          </p:spPr>
        </p:sp>
        <p:sp>
          <p:nvSpPr>
            <p:cNvPr id="15" name="Google Shape;15;p1"/>
            <p:cNvSpPr/>
            <p:nvPr/>
          </p:nvSpPr>
          <p:spPr>
            <a:xfrm>
              <a:off x="10371666" y="3589867"/>
              <a:ext cx="1817159" cy="3268133"/>
            </a:xfrm>
            <a:prstGeom prst="triangle">
              <a:avLst>
                <a:gd name="adj" fmla="val 100000"/>
              </a:avLst>
            </a:prstGeom>
            <a:solidFill>
              <a:schemeClr val="accent1">
                <a:alpha val="8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
            <p:cNvSpPr/>
            <p:nvPr/>
          </p:nvSpPr>
          <p:spPr>
            <a:xfrm>
              <a:off x="0" y="4013200"/>
              <a:ext cx="448733" cy="2844800"/>
            </a:xfrm>
            <a:prstGeom prst="triangle">
              <a:avLst>
                <a:gd name="adj" fmla="val 0"/>
              </a:avLst>
            </a:prstGeom>
            <a:solidFill>
              <a:schemeClr val="accent1">
                <a:alpha val="8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17;p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lstStyle>
            <a:lvl1pPr marR="0" lvl="0" algn="l" rtl="0">
              <a:spcBef>
                <a:spcPts val="0"/>
              </a:spcBef>
              <a:spcAft>
                <a:spcPts val="0"/>
              </a:spcAft>
              <a:buClr>
                <a:schemeClr val="accent1"/>
              </a:buClr>
              <a:buSzPts val="3600"/>
              <a:buFont typeface="Trebuchet MS"/>
              <a:buNone/>
              <a:defRPr sz="3600"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8" name="Google Shape;18;p1"/>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lstStyle>
            <a:lvl1pPr marL="457200" marR="0" lvl="0" indent="-320040" algn="l" rtl="0">
              <a:spcBef>
                <a:spcPts val="1000"/>
              </a:spcBef>
              <a:spcAft>
                <a:spcPts val="0"/>
              </a:spcAft>
              <a:buClr>
                <a:schemeClr val="accent1"/>
              </a:buClr>
              <a:buSzPts val="1440"/>
              <a:buFont typeface="Noto Sans Symbols"/>
              <a:buChar char="►"/>
              <a:defRPr sz="1800" b="0" i="0" u="none" strike="noStrike" cap="none">
                <a:solidFill>
                  <a:srgbClr val="3F3F3F"/>
                </a:solidFill>
                <a:latin typeface="Trebuchet MS"/>
                <a:ea typeface="Trebuchet MS"/>
                <a:cs typeface="Trebuchet MS"/>
                <a:sym typeface="Trebuchet MS"/>
              </a:defRPr>
            </a:lvl1pPr>
            <a:lvl2pPr marL="914400" marR="0" lvl="1" indent="-309880" algn="l" rtl="0">
              <a:spcBef>
                <a:spcPts val="1000"/>
              </a:spcBef>
              <a:spcAft>
                <a:spcPts val="0"/>
              </a:spcAft>
              <a:buClr>
                <a:schemeClr val="accent1"/>
              </a:buClr>
              <a:buSzPts val="1280"/>
              <a:buFont typeface="Noto Sans Symbols"/>
              <a:buChar char="►"/>
              <a:defRPr sz="1600" b="0" i="0" u="none" strike="noStrike" cap="none">
                <a:solidFill>
                  <a:srgbClr val="3F3F3F"/>
                </a:solidFill>
                <a:latin typeface="Trebuchet MS"/>
                <a:ea typeface="Trebuchet MS"/>
                <a:cs typeface="Trebuchet MS"/>
                <a:sym typeface="Trebuchet MS"/>
              </a:defRPr>
            </a:lvl2pPr>
            <a:lvl3pPr marL="1371600" marR="0" lvl="2" indent="-299719" algn="l" rtl="0">
              <a:spcBef>
                <a:spcPts val="1000"/>
              </a:spcBef>
              <a:spcAft>
                <a:spcPts val="0"/>
              </a:spcAft>
              <a:buClr>
                <a:schemeClr val="accent1"/>
              </a:buClr>
              <a:buSzPts val="1120"/>
              <a:buFont typeface="Noto Sans Symbols"/>
              <a:buChar char="►"/>
              <a:defRPr sz="1400" b="0" i="0" u="none" strike="noStrike" cap="none">
                <a:solidFill>
                  <a:srgbClr val="3F3F3F"/>
                </a:solidFill>
                <a:latin typeface="Trebuchet MS"/>
                <a:ea typeface="Trebuchet MS"/>
                <a:cs typeface="Trebuchet MS"/>
                <a:sym typeface="Trebuchet MS"/>
              </a:defRPr>
            </a:lvl3pPr>
            <a:lvl4pPr marL="1828800" marR="0" lvl="3"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4pPr>
            <a:lvl5pPr marL="2286000" marR="0" lvl="4"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5pPr>
            <a:lvl6pPr marL="2743200" marR="0" lvl="5"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6pPr>
            <a:lvl7pPr marL="3200400" marR="0" lvl="6" indent="-289560"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7pPr>
            <a:lvl8pPr marL="3657600" marR="0" lvl="7"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8pPr>
            <a:lvl9pPr marL="4114800" marR="0" lvl="8" indent="-289559" algn="l" rtl="0">
              <a:spcBef>
                <a:spcPts val="1000"/>
              </a:spcBef>
              <a:spcAft>
                <a:spcPts val="0"/>
              </a:spcAft>
              <a:buClr>
                <a:schemeClr val="accent1"/>
              </a:buClr>
              <a:buSzPts val="960"/>
              <a:buFont typeface="Noto Sans Symbols"/>
              <a:buChar char="►"/>
              <a:defRPr sz="1200" b="0" i="0" u="none" strike="noStrike" cap="none">
                <a:solidFill>
                  <a:srgbClr val="3F3F3F"/>
                </a:solidFill>
                <a:latin typeface="Trebuchet MS"/>
                <a:ea typeface="Trebuchet MS"/>
                <a:cs typeface="Trebuchet MS"/>
                <a:sym typeface="Trebuchet MS"/>
              </a:defRPr>
            </a:lvl9pPr>
          </a:lstStyle>
          <a:p>
            <a:endParaRPr/>
          </a:p>
        </p:txBody>
      </p:sp>
      <p:sp>
        <p:nvSpPr>
          <p:cNvPr id="19" name="Google Shape;19;p1"/>
          <p:cNvSpPr txBox="1">
            <a:spLocks noGrp="1"/>
          </p:cNvSpPr>
          <p:nvPr>
            <p:ph type="dt" idx="10"/>
          </p:nvPr>
        </p:nvSpPr>
        <p:spPr>
          <a:xfrm>
            <a:off x="7205133" y="6041362"/>
            <a:ext cx="911939" cy="365125"/>
          </a:xfrm>
          <a:prstGeom prst="rect">
            <a:avLst/>
          </a:prstGeom>
          <a:noFill/>
          <a:ln>
            <a:noFill/>
          </a:ln>
        </p:spPr>
        <p:txBody>
          <a:bodyPr spcFirstLastPara="1" wrap="square" lIns="91425" tIns="45700" rIns="91425" bIns="45700" anchor="ctr" anchorCtr="0"/>
          <a:lstStyle>
            <a:lvl1pPr marR="0" lvl="0" algn="r" rtl="0">
              <a:spcBef>
                <a:spcPts val="0"/>
              </a:spcBef>
              <a:spcAft>
                <a:spcPts val="0"/>
              </a:spcAft>
              <a:buSzPts val="1400"/>
              <a:buNone/>
              <a:defRPr sz="9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0" name="Google Shape;20;p1"/>
          <p:cNvSpPr txBox="1">
            <a:spLocks noGrp="1"/>
          </p:cNvSpPr>
          <p:nvPr>
            <p:ph type="ftr" idx="11"/>
          </p:nvPr>
        </p:nvSpPr>
        <p:spPr>
          <a:xfrm>
            <a:off x="677334" y="6041362"/>
            <a:ext cx="6297612"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900" b="0" i="0" u="none" strike="noStrike" cap="none">
                <a:solidFill>
                  <a:srgbClr val="888888"/>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2pPr>
            <a:lvl3pPr marR="0" lvl="2"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3pPr>
            <a:lvl4pPr marR="0" lvl="3"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4pPr>
            <a:lvl5pPr marR="0" lvl="4"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5pPr>
            <a:lvl6pPr marR="0" lvl="5"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6pPr>
            <a:lvl7pPr marR="0" lvl="6"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7pPr>
            <a:lvl8pPr marR="0" lvl="7"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8pPr>
            <a:lvl9pPr marR="0" lvl="8" algn="l" rtl="0">
              <a:spcBef>
                <a:spcPts val="0"/>
              </a:spcBef>
              <a:spcAft>
                <a:spcPts val="0"/>
              </a:spcAft>
              <a:buSzPts val="1400"/>
              <a:buNone/>
              <a:defRPr sz="1800" b="0" i="0" u="none" strike="noStrike" cap="none">
                <a:solidFill>
                  <a:schemeClr val="dk1"/>
                </a:solidFill>
                <a:latin typeface="Trebuchet MS"/>
                <a:ea typeface="Trebuchet MS"/>
                <a:cs typeface="Trebuchet MS"/>
                <a:sym typeface="Trebuchet MS"/>
              </a:defRPr>
            </a:lvl9pPr>
          </a:lstStyle>
          <a:p>
            <a:endParaRPr/>
          </a:p>
        </p:txBody>
      </p:sp>
      <p:sp>
        <p:nvSpPr>
          <p:cNvPr id="21" name="Google Shape;21;p1"/>
          <p:cNvSpPr txBox="1">
            <a:spLocks noGrp="1"/>
          </p:cNvSpPr>
          <p:nvPr>
            <p:ph type="sldNum" idx="12"/>
          </p:nvPr>
        </p:nvSpPr>
        <p:spPr>
          <a:xfrm>
            <a:off x="8590663" y="6041362"/>
            <a:ext cx="68333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9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9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9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9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9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9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9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900" b="0" i="0" u="none" strike="noStrike" cap="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8.PNG"/><Relationship Id="rId2" Type="http://schemas.openxmlformats.org/officeDocument/2006/relationships/image" Target="../media/image3.jpg"/><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56B02-612A-47FF-A0F7-E169974D1955}"/>
              </a:ext>
            </a:extLst>
          </p:cNvPr>
          <p:cNvSpPr>
            <a:spLocks noGrp="1"/>
          </p:cNvSpPr>
          <p:nvPr>
            <p:ph type="ctrTitle"/>
          </p:nvPr>
        </p:nvSpPr>
        <p:spPr/>
        <p:txBody>
          <a:bodyPr/>
          <a:lstStyle/>
          <a:p>
            <a:r>
              <a:rPr lang="en-US" dirty="0"/>
              <a:t>IOT Greenhouse</a:t>
            </a:r>
          </a:p>
        </p:txBody>
      </p:sp>
      <p:sp>
        <p:nvSpPr>
          <p:cNvPr id="3" name="Subtitle 2">
            <a:extLst>
              <a:ext uri="{FF2B5EF4-FFF2-40B4-BE49-F238E27FC236}">
                <a16:creationId xmlns:a16="http://schemas.microsoft.com/office/drawing/2014/main" id="{188BCCD1-1C74-4E3F-9AA2-C932680FD179}"/>
              </a:ext>
            </a:extLst>
          </p:cNvPr>
          <p:cNvSpPr>
            <a:spLocks noGrp="1"/>
          </p:cNvSpPr>
          <p:nvPr>
            <p:ph type="subTitle" idx="1"/>
          </p:nvPr>
        </p:nvSpPr>
        <p:spPr/>
        <p:txBody>
          <a:bodyPr/>
          <a:lstStyle/>
          <a:p>
            <a:r>
              <a:rPr lang="en-US" dirty="0"/>
              <a:t>Derrick Alders, Daniel Longo, Michael </a:t>
            </a:r>
            <a:r>
              <a:rPr lang="en-US" dirty="0" err="1"/>
              <a:t>Wholey</a:t>
            </a:r>
            <a:endParaRPr lang="en-US" dirty="0"/>
          </a:p>
        </p:txBody>
      </p:sp>
    </p:spTree>
    <p:extLst>
      <p:ext uri="{BB962C8B-B14F-4D97-AF65-F5344CB8AC3E}">
        <p14:creationId xmlns:p14="http://schemas.microsoft.com/office/powerpoint/2010/main" val="31376506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1" name="Google Shape;151;p19"/>
          <p:cNvPicPr preferRelativeResize="0"/>
          <p:nvPr/>
        </p:nvPicPr>
        <p:blipFill>
          <a:blip r:embed="rId3">
            <a:alphaModFix/>
          </a:blip>
          <a:stretch>
            <a:fillRect/>
          </a:stretch>
        </p:blipFill>
        <p:spPr>
          <a:xfrm>
            <a:off x="152400" y="152400"/>
            <a:ext cx="11887200" cy="64552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1"/>
          <p:cNvSpPr txBox="1">
            <a:spLocks noGrp="1"/>
          </p:cNvSpPr>
          <p:nvPr>
            <p:ph type="title"/>
          </p:nvPr>
        </p:nvSpPr>
        <p:spPr>
          <a:xfrm>
            <a:off x="677334" y="609600"/>
            <a:ext cx="8596668" cy="1320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1"/>
              </a:buClr>
              <a:buSzPts val="3600"/>
              <a:buFont typeface="Trebuchet MS"/>
              <a:buNone/>
            </a:pPr>
            <a:r>
              <a:rPr lang="en-US"/>
              <a:t>Possible Future Improvements</a:t>
            </a:r>
            <a:endParaRPr/>
          </a:p>
        </p:txBody>
      </p:sp>
      <p:sp>
        <p:nvSpPr>
          <p:cNvPr id="164" name="Google Shape;164;p21"/>
          <p:cNvSpPr txBox="1">
            <a:spLocks noGrp="1"/>
          </p:cNvSpPr>
          <p:nvPr>
            <p:ph type="body" idx="1"/>
          </p:nvPr>
        </p:nvSpPr>
        <p:spPr>
          <a:xfrm>
            <a:off x="677334" y="2160589"/>
            <a:ext cx="8596668" cy="3880773"/>
          </a:xfrm>
          <a:prstGeom prst="rect">
            <a:avLst/>
          </a:prstGeom>
          <a:noFill/>
          <a:ln>
            <a:noFill/>
          </a:ln>
        </p:spPr>
        <p:txBody>
          <a:bodyPr spcFirstLastPara="1" wrap="square" lIns="91425" tIns="45700" rIns="91425" bIns="45700" anchor="t" anchorCtr="0">
            <a:noAutofit/>
          </a:bodyPr>
          <a:lstStyle/>
          <a:p>
            <a:pPr marL="457200" lvl="0" indent="-355600" algn="l" rtl="0">
              <a:lnSpc>
                <a:spcPct val="150000"/>
              </a:lnSpc>
              <a:spcBef>
                <a:spcPts val="0"/>
              </a:spcBef>
              <a:spcAft>
                <a:spcPts val="0"/>
              </a:spcAft>
              <a:buSzPts val="2000"/>
              <a:buChar char="►"/>
            </a:pPr>
            <a:r>
              <a:rPr lang="en-US" sz="2000"/>
              <a:t>A graph showing the changes the module environment. This could be either at a time interval such as every hour, or when there’s an error message.</a:t>
            </a:r>
            <a:endParaRPr sz="2000"/>
          </a:p>
          <a:p>
            <a:pPr marL="457200" lvl="0" indent="-355600" algn="l" rtl="0">
              <a:lnSpc>
                <a:spcPct val="150000"/>
              </a:lnSpc>
              <a:spcBef>
                <a:spcPts val="0"/>
              </a:spcBef>
              <a:spcAft>
                <a:spcPts val="0"/>
              </a:spcAft>
              <a:buSzPts val="2000"/>
              <a:buChar char="►"/>
            </a:pPr>
            <a:r>
              <a:rPr lang="en-US" sz="2000"/>
              <a:t>A slider that allows the user enter “Manual Mode” where the user could change the threshold values that the sensors must validate. Presently, the user must edit the thresholds in the code directly.</a:t>
            </a:r>
            <a:endParaRPr sz="2000"/>
          </a:p>
          <a:p>
            <a:pPr marL="457200" lvl="0" indent="-355600" algn="l" rtl="0">
              <a:lnSpc>
                <a:spcPct val="150000"/>
              </a:lnSpc>
              <a:spcBef>
                <a:spcPts val="0"/>
              </a:spcBef>
              <a:spcAft>
                <a:spcPts val="0"/>
              </a:spcAft>
              <a:buSzPts val="2000"/>
              <a:buChar char="►"/>
            </a:pPr>
            <a:r>
              <a:rPr lang="en-US" sz="2000"/>
              <a:t>The ability to manage multiple modules from the same app. By adding multiple screens, and an interface to switch between them, we could manage several modules simultaneously.</a:t>
            </a:r>
            <a:endParaRPr sz="2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65E54C-7D61-4A21-9A8E-DECF8AD0106C}"/>
              </a:ext>
            </a:extLst>
          </p:cNvPr>
          <p:cNvPicPr>
            <a:picLocks noChangeAspect="1"/>
          </p:cNvPicPr>
          <p:nvPr/>
        </p:nvPicPr>
        <p:blipFill>
          <a:blip r:embed="rId2"/>
          <a:stretch>
            <a:fillRect/>
          </a:stretch>
        </p:blipFill>
        <p:spPr>
          <a:xfrm>
            <a:off x="5234729" y="1127760"/>
            <a:ext cx="3995606" cy="5507993"/>
          </a:xfrm>
          <a:prstGeom prst="rect">
            <a:avLst/>
          </a:prstGeom>
        </p:spPr>
      </p:pic>
      <p:sp>
        <p:nvSpPr>
          <p:cNvPr id="2" name="Title 1">
            <a:extLst>
              <a:ext uri="{FF2B5EF4-FFF2-40B4-BE49-F238E27FC236}">
                <a16:creationId xmlns:a16="http://schemas.microsoft.com/office/drawing/2014/main" id="{FE81313F-D3B4-4CCB-9E97-C332D55F5C10}"/>
              </a:ext>
            </a:extLst>
          </p:cNvPr>
          <p:cNvSpPr>
            <a:spLocks noGrp="1"/>
          </p:cNvSpPr>
          <p:nvPr>
            <p:ph type="title"/>
          </p:nvPr>
        </p:nvSpPr>
        <p:spPr/>
        <p:txBody>
          <a:bodyPr/>
          <a:lstStyle/>
          <a:p>
            <a:r>
              <a:rPr lang="en-US" sz="4800" dirty="0"/>
              <a:t>Concept and Design</a:t>
            </a:r>
          </a:p>
        </p:txBody>
      </p:sp>
      <p:pic>
        <p:nvPicPr>
          <p:cNvPr id="6" name="Picture 5">
            <a:extLst>
              <a:ext uri="{FF2B5EF4-FFF2-40B4-BE49-F238E27FC236}">
                <a16:creationId xmlns:a16="http://schemas.microsoft.com/office/drawing/2014/main" id="{2B56C03E-1EBE-4CFB-AEDC-D1150A2FBF3E}"/>
              </a:ext>
            </a:extLst>
          </p:cNvPr>
          <p:cNvPicPr>
            <a:picLocks noChangeAspect="1"/>
          </p:cNvPicPr>
          <p:nvPr/>
        </p:nvPicPr>
        <p:blipFill>
          <a:blip r:embed="rId3"/>
          <a:stretch>
            <a:fillRect/>
          </a:stretch>
        </p:blipFill>
        <p:spPr>
          <a:xfrm>
            <a:off x="845245" y="1504952"/>
            <a:ext cx="4072195" cy="5149848"/>
          </a:xfrm>
          <a:prstGeom prst="rect">
            <a:avLst/>
          </a:prstGeom>
        </p:spPr>
      </p:pic>
    </p:spTree>
    <p:extLst>
      <p:ext uri="{BB962C8B-B14F-4D97-AF65-F5344CB8AC3E}">
        <p14:creationId xmlns:p14="http://schemas.microsoft.com/office/powerpoint/2010/main" val="2842426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E8B39-659D-463E-A3A7-70DC22E73072}"/>
              </a:ext>
            </a:extLst>
          </p:cNvPr>
          <p:cNvSpPr>
            <a:spLocks noGrp="1"/>
          </p:cNvSpPr>
          <p:nvPr>
            <p:ph type="title"/>
          </p:nvPr>
        </p:nvSpPr>
        <p:spPr>
          <a:xfrm>
            <a:off x="677334" y="609600"/>
            <a:ext cx="9614746" cy="1320800"/>
          </a:xfrm>
        </p:spPr>
        <p:txBody>
          <a:bodyPr/>
          <a:lstStyle/>
          <a:p>
            <a:r>
              <a:rPr lang="en-US" sz="4800" dirty="0"/>
              <a:t>MCUs, Sensors, and Hardware</a:t>
            </a:r>
          </a:p>
        </p:txBody>
      </p:sp>
      <p:pic>
        <p:nvPicPr>
          <p:cNvPr id="6" name="Picture 5">
            <a:extLst>
              <a:ext uri="{FF2B5EF4-FFF2-40B4-BE49-F238E27FC236}">
                <a16:creationId xmlns:a16="http://schemas.microsoft.com/office/drawing/2014/main" id="{1003E35B-7906-4CCC-BE28-03E0A38DFD10}"/>
              </a:ext>
            </a:extLst>
          </p:cNvPr>
          <p:cNvPicPr>
            <a:picLocks noChangeAspect="1"/>
          </p:cNvPicPr>
          <p:nvPr/>
        </p:nvPicPr>
        <p:blipFill>
          <a:blip r:embed="rId2"/>
          <a:stretch>
            <a:fillRect/>
          </a:stretch>
        </p:blipFill>
        <p:spPr>
          <a:xfrm>
            <a:off x="8930639" y="1320800"/>
            <a:ext cx="3012749" cy="2030426"/>
          </a:xfrm>
          <a:prstGeom prst="rect">
            <a:avLst/>
          </a:prstGeom>
        </p:spPr>
      </p:pic>
      <p:pic>
        <p:nvPicPr>
          <p:cNvPr id="8" name="Picture 7">
            <a:extLst>
              <a:ext uri="{FF2B5EF4-FFF2-40B4-BE49-F238E27FC236}">
                <a16:creationId xmlns:a16="http://schemas.microsoft.com/office/drawing/2014/main" id="{A3CE9442-7445-4881-8B12-D6AA648A62FD}"/>
              </a:ext>
            </a:extLst>
          </p:cNvPr>
          <p:cNvPicPr>
            <a:picLocks noChangeAspect="1"/>
          </p:cNvPicPr>
          <p:nvPr/>
        </p:nvPicPr>
        <p:blipFill>
          <a:blip r:embed="rId3"/>
          <a:stretch>
            <a:fillRect/>
          </a:stretch>
        </p:blipFill>
        <p:spPr>
          <a:xfrm>
            <a:off x="8275372" y="3592118"/>
            <a:ext cx="3544094" cy="2490317"/>
          </a:xfrm>
          <a:prstGeom prst="rect">
            <a:avLst/>
          </a:prstGeom>
        </p:spPr>
      </p:pic>
      <p:sp>
        <p:nvSpPr>
          <p:cNvPr id="11" name="TextBox 10">
            <a:extLst>
              <a:ext uri="{FF2B5EF4-FFF2-40B4-BE49-F238E27FC236}">
                <a16:creationId xmlns:a16="http://schemas.microsoft.com/office/drawing/2014/main" id="{136354F5-48F6-4156-B47C-077D1A29BD6B}"/>
              </a:ext>
            </a:extLst>
          </p:cNvPr>
          <p:cNvSpPr txBox="1"/>
          <p:nvPr/>
        </p:nvSpPr>
        <p:spPr>
          <a:xfrm>
            <a:off x="677334" y="1666798"/>
            <a:ext cx="7430346"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a:t>Arduino Uno: hosts the sensors</a:t>
            </a:r>
          </a:p>
          <a:p>
            <a:pPr marL="285750" indent="-285750">
              <a:buFont typeface="Arial" panose="020B0604020202020204" pitchFamily="34" charset="0"/>
              <a:buChar char="•"/>
            </a:pPr>
            <a:r>
              <a:rPr lang="en-US" sz="2000" dirty="0"/>
              <a:t>Raspberry Pi: runs the connectivity scripts</a:t>
            </a:r>
          </a:p>
          <a:p>
            <a:pPr marL="285750" indent="-285750">
              <a:buFont typeface="Arial" panose="020B0604020202020204" pitchFamily="34" charset="0"/>
              <a:buChar char="•"/>
            </a:pPr>
            <a:r>
              <a:rPr lang="en-US" sz="2000" dirty="0"/>
              <a:t>Temperature and Humidity Sensor</a:t>
            </a:r>
          </a:p>
          <a:p>
            <a:pPr marL="285750" indent="-285750">
              <a:buFont typeface="Arial" panose="020B0604020202020204" pitchFamily="34" charset="0"/>
              <a:buChar char="•"/>
            </a:pPr>
            <a:r>
              <a:rPr lang="en-US" sz="2000" dirty="0"/>
              <a:t>Soil Moisture Sensor</a:t>
            </a:r>
          </a:p>
          <a:p>
            <a:pPr marL="285750" indent="-285750">
              <a:buFont typeface="Arial" panose="020B0604020202020204" pitchFamily="34" charset="0"/>
              <a:buChar char="•"/>
            </a:pPr>
            <a:r>
              <a:rPr lang="en-US" sz="2000" dirty="0"/>
              <a:t>Light Sensor</a:t>
            </a:r>
          </a:p>
          <a:p>
            <a:pPr marL="285750" indent="-285750">
              <a:buFont typeface="Arial" panose="020B0604020202020204" pitchFamily="34" charset="0"/>
              <a:buChar char="•"/>
            </a:pPr>
            <a:r>
              <a:rPr lang="en-US" sz="2000" dirty="0"/>
              <a:t>UV Sensor</a:t>
            </a:r>
          </a:p>
          <a:p>
            <a:pPr marL="285750" indent="-285750">
              <a:buFont typeface="Arial" panose="020B0604020202020204" pitchFamily="34" charset="0"/>
              <a:buChar char="•"/>
            </a:pPr>
            <a:r>
              <a:rPr lang="en-US" sz="2000" dirty="0"/>
              <a:t>Light</a:t>
            </a:r>
          </a:p>
          <a:p>
            <a:pPr marL="285750" indent="-285750">
              <a:buFont typeface="Arial" panose="020B0604020202020204" pitchFamily="34" charset="0"/>
              <a:buChar char="•"/>
            </a:pPr>
            <a:r>
              <a:rPr lang="en-US" sz="2000" dirty="0"/>
              <a:t>Fan</a:t>
            </a:r>
          </a:p>
          <a:p>
            <a:pPr marL="285750" indent="-285750">
              <a:buFont typeface="Arial" panose="020B0604020202020204" pitchFamily="34" charset="0"/>
              <a:buChar char="•"/>
            </a:pPr>
            <a:r>
              <a:rPr lang="en-US" sz="2000" dirty="0"/>
              <a:t>Water Pump</a:t>
            </a:r>
          </a:p>
          <a:p>
            <a:pPr marL="285750" indent="-285750">
              <a:buFont typeface="Arial" panose="020B0604020202020204" pitchFamily="34" charset="0"/>
              <a:buChar char="•"/>
            </a:pPr>
            <a:r>
              <a:rPr lang="en-US" sz="2000" dirty="0"/>
              <a:t>LCD</a:t>
            </a:r>
          </a:p>
        </p:txBody>
      </p:sp>
      <p:pic>
        <p:nvPicPr>
          <p:cNvPr id="13" name="Picture 12">
            <a:extLst>
              <a:ext uri="{FF2B5EF4-FFF2-40B4-BE49-F238E27FC236}">
                <a16:creationId xmlns:a16="http://schemas.microsoft.com/office/drawing/2014/main" id="{E1AD0C3D-D8FA-4E78-B62D-6BFDC20059DE}"/>
              </a:ext>
            </a:extLst>
          </p:cNvPr>
          <p:cNvPicPr>
            <a:picLocks noChangeAspect="1"/>
          </p:cNvPicPr>
          <p:nvPr/>
        </p:nvPicPr>
        <p:blipFill>
          <a:blip r:embed="rId4"/>
          <a:stretch>
            <a:fillRect/>
          </a:stretch>
        </p:blipFill>
        <p:spPr>
          <a:xfrm>
            <a:off x="4264485" y="3224350"/>
            <a:ext cx="2323976" cy="3365269"/>
          </a:xfrm>
          <a:prstGeom prst="rect">
            <a:avLst/>
          </a:prstGeom>
        </p:spPr>
      </p:pic>
      <p:pic>
        <p:nvPicPr>
          <p:cNvPr id="15" name="Picture 14">
            <a:extLst>
              <a:ext uri="{FF2B5EF4-FFF2-40B4-BE49-F238E27FC236}">
                <a16:creationId xmlns:a16="http://schemas.microsoft.com/office/drawing/2014/main" id="{4BC157BD-49D9-488E-9A8B-E80EFF427D2A}"/>
              </a:ext>
            </a:extLst>
          </p:cNvPr>
          <p:cNvPicPr>
            <a:picLocks noChangeAspect="1"/>
          </p:cNvPicPr>
          <p:nvPr/>
        </p:nvPicPr>
        <p:blipFill>
          <a:blip r:embed="rId5"/>
          <a:stretch>
            <a:fillRect/>
          </a:stretch>
        </p:blipFill>
        <p:spPr>
          <a:xfrm>
            <a:off x="6428276" y="1738413"/>
            <a:ext cx="1679404" cy="1307277"/>
          </a:xfrm>
          <a:prstGeom prst="rect">
            <a:avLst/>
          </a:prstGeom>
        </p:spPr>
      </p:pic>
      <p:pic>
        <p:nvPicPr>
          <p:cNvPr id="17" name="Picture 16">
            <a:extLst>
              <a:ext uri="{FF2B5EF4-FFF2-40B4-BE49-F238E27FC236}">
                <a16:creationId xmlns:a16="http://schemas.microsoft.com/office/drawing/2014/main" id="{8BE1129A-7F50-4B32-9F98-33F8F6421589}"/>
              </a:ext>
            </a:extLst>
          </p:cNvPr>
          <p:cNvPicPr>
            <a:picLocks noChangeAspect="1"/>
          </p:cNvPicPr>
          <p:nvPr/>
        </p:nvPicPr>
        <p:blipFill>
          <a:blip r:embed="rId6"/>
          <a:stretch>
            <a:fillRect/>
          </a:stretch>
        </p:blipFill>
        <p:spPr>
          <a:xfrm>
            <a:off x="6526736" y="3241086"/>
            <a:ext cx="1679404" cy="1596190"/>
          </a:xfrm>
          <a:prstGeom prst="rect">
            <a:avLst/>
          </a:prstGeom>
        </p:spPr>
      </p:pic>
      <p:pic>
        <p:nvPicPr>
          <p:cNvPr id="19" name="Picture 18">
            <a:extLst>
              <a:ext uri="{FF2B5EF4-FFF2-40B4-BE49-F238E27FC236}">
                <a16:creationId xmlns:a16="http://schemas.microsoft.com/office/drawing/2014/main" id="{6021B19E-BD6E-46B0-B1E4-1465B1E90126}"/>
              </a:ext>
            </a:extLst>
          </p:cNvPr>
          <p:cNvPicPr>
            <a:picLocks noChangeAspect="1"/>
          </p:cNvPicPr>
          <p:nvPr/>
        </p:nvPicPr>
        <p:blipFill>
          <a:blip r:embed="rId7"/>
          <a:stretch>
            <a:fillRect/>
          </a:stretch>
        </p:blipFill>
        <p:spPr>
          <a:xfrm>
            <a:off x="6703774" y="5032672"/>
            <a:ext cx="1482484" cy="1556947"/>
          </a:xfrm>
          <a:prstGeom prst="rect">
            <a:avLst/>
          </a:prstGeom>
        </p:spPr>
      </p:pic>
    </p:spTree>
    <p:extLst>
      <p:ext uri="{BB962C8B-B14F-4D97-AF65-F5344CB8AC3E}">
        <p14:creationId xmlns:p14="http://schemas.microsoft.com/office/powerpoint/2010/main" val="13071465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47CAC-2537-4712-AA47-8453888B7C8E}"/>
              </a:ext>
            </a:extLst>
          </p:cNvPr>
          <p:cNvSpPr>
            <a:spLocks noGrp="1"/>
          </p:cNvSpPr>
          <p:nvPr>
            <p:ph type="title"/>
          </p:nvPr>
        </p:nvSpPr>
        <p:spPr/>
        <p:txBody>
          <a:bodyPr/>
          <a:lstStyle/>
          <a:p>
            <a:r>
              <a:rPr lang="en-US" sz="4800" dirty="0"/>
              <a:t>Circuit Layout</a:t>
            </a:r>
          </a:p>
        </p:txBody>
      </p:sp>
      <p:pic>
        <p:nvPicPr>
          <p:cNvPr id="4" name="Picture 3">
            <a:extLst>
              <a:ext uri="{FF2B5EF4-FFF2-40B4-BE49-F238E27FC236}">
                <a16:creationId xmlns:a16="http://schemas.microsoft.com/office/drawing/2014/main" id="{891EC37F-2AC1-45B6-83C2-ECB6D685B27A}"/>
              </a:ext>
            </a:extLst>
          </p:cNvPr>
          <p:cNvPicPr>
            <a:picLocks noChangeAspect="1"/>
          </p:cNvPicPr>
          <p:nvPr/>
        </p:nvPicPr>
        <p:blipFill>
          <a:blip r:embed="rId2"/>
          <a:stretch>
            <a:fillRect/>
          </a:stretch>
        </p:blipFill>
        <p:spPr>
          <a:xfrm rot="5400000">
            <a:off x="98214" y="2194560"/>
            <a:ext cx="4632960" cy="3474720"/>
          </a:xfrm>
          <a:prstGeom prst="rect">
            <a:avLst/>
          </a:prstGeom>
        </p:spPr>
      </p:pic>
      <p:pic>
        <p:nvPicPr>
          <p:cNvPr id="6" name="Picture 5">
            <a:extLst>
              <a:ext uri="{FF2B5EF4-FFF2-40B4-BE49-F238E27FC236}">
                <a16:creationId xmlns:a16="http://schemas.microsoft.com/office/drawing/2014/main" id="{C21B52D2-6051-4B14-BBAC-484CC5FA5816}"/>
              </a:ext>
            </a:extLst>
          </p:cNvPr>
          <p:cNvPicPr>
            <a:picLocks noChangeAspect="1"/>
          </p:cNvPicPr>
          <p:nvPr/>
        </p:nvPicPr>
        <p:blipFill>
          <a:blip r:embed="rId3"/>
          <a:stretch>
            <a:fillRect/>
          </a:stretch>
        </p:blipFill>
        <p:spPr>
          <a:xfrm>
            <a:off x="4794964" y="609600"/>
            <a:ext cx="4876221" cy="3429000"/>
          </a:xfrm>
          <a:prstGeom prst="rect">
            <a:avLst/>
          </a:prstGeom>
        </p:spPr>
      </p:pic>
      <p:sp>
        <p:nvSpPr>
          <p:cNvPr id="7" name="TextBox 6">
            <a:extLst>
              <a:ext uri="{FF2B5EF4-FFF2-40B4-BE49-F238E27FC236}">
                <a16:creationId xmlns:a16="http://schemas.microsoft.com/office/drawing/2014/main" id="{F6CE210D-49CF-4238-BC0D-CE26295F2973}"/>
              </a:ext>
            </a:extLst>
          </p:cNvPr>
          <p:cNvSpPr txBox="1"/>
          <p:nvPr/>
        </p:nvSpPr>
        <p:spPr>
          <a:xfrm>
            <a:off x="4662884" y="4531360"/>
            <a:ext cx="4876221" cy="1938992"/>
          </a:xfrm>
          <a:prstGeom prst="rect">
            <a:avLst/>
          </a:prstGeom>
          <a:noFill/>
        </p:spPr>
        <p:txBody>
          <a:bodyPr wrap="square" rtlCol="0">
            <a:spAutoFit/>
          </a:bodyPr>
          <a:lstStyle/>
          <a:p>
            <a:pPr marL="285750" indent="-285750">
              <a:buFont typeface="Arial" panose="020B0604020202020204" pitchFamily="34" charset="0"/>
              <a:buChar char="•"/>
            </a:pPr>
            <a:r>
              <a:rPr lang="en-US" sz="2000" dirty="0"/>
              <a:t>Mixed AC/DC</a:t>
            </a:r>
          </a:p>
          <a:p>
            <a:pPr marL="285750" indent="-285750">
              <a:buFont typeface="Arial" panose="020B0604020202020204" pitchFamily="34" charset="0"/>
              <a:buChar char="•"/>
            </a:pPr>
            <a:r>
              <a:rPr lang="en-US" sz="2000" dirty="0"/>
              <a:t>Serial COM between Arduino and Raspberry Pi</a:t>
            </a:r>
          </a:p>
          <a:p>
            <a:pPr marL="285750" indent="-285750">
              <a:buFont typeface="Arial" panose="020B0604020202020204" pitchFamily="34" charset="0"/>
              <a:buChar char="•"/>
            </a:pPr>
            <a:r>
              <a:rPr lang="en-US" sz="2000" dirty="0" err="1"/>
              <a:t>Wifi</a:t>
            </a:r>
            <a:r>
              <a:rPr lang="en-US" sz="2000" dirty="0"/>
              <a:t> COM </a:t>
            </a:r>
          </a:p>
          <a:p>
            <a:pPr marL="285750" indent="-285750">
              <a:buFont typeface="Arial" panose="020B0604020202020204" pitchFamily="34" charset="0"/>
              <a:buChar char="•"/>
            </a:pPr>
            <a:r>
              <a:rPr lang="en-US" sz="2000" dirty="0"/>
              <a:t>Status LEDs</a:t>
            </a:r>
          </a:p>
          <a:p>
            <a:pPr marL="285750" indent="-285750">
              <a:buFont typeface="Arial" panose="020B0604020202020204" pitchFamily="34" charset="0"/>
              <a:buChar char="•"/>
            </a:pPr>
            <a:r>
              <a:rPr lang="en-US" sz="2000" dirty="0"/>
              <a:t>Improvements</a:t>
            </a:r>
          </a:p>
        </p:txBody>
      </p:sp>
    </p:spTree>
    <p:extLst>
      <p:ext uri="{BB962C8B-B14F-4D97-AF65-F5344CB8AC3E}">
        <p14:creationId xmlns:p14="http://schemas.microsoft.com/office/powerpoint/2010/main" val="2246612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6E423-F969-4DE8-9A88-3097DA8A6CD1}"/>
              </a:ext>
            </a:extLst>
          </p:cNvPr>
          <p:cNvSpPr>
            <a:spLocks noGrp="1"/>
          </p:cNvSpPr>
          <p:nvPr>
            <p:ph type="title"/>
          </p:nvPr>
        </p:nvSpPr>
        <p:spPr/>
        <p:txBody>
          <a:bodyPr/>
          <a:lstStyle/>
          <a:p>
            <a:r>
              <a:rPr lang="en-US" dirty="0"/>
              <a:t>Arduino Code</a:t>
            </a:r>
          </a:p>
        </p:txBody>
      </p:sp>
      <p:pic>
        <p:nvPicPr>
          <p:cNvPr id="4" name="Picture 3">
            <a:extLst>
              <a:ext uri="{FF2B5EF4-FFF2-40B4-BE49-F238E27FC236}">
                <a16:creationId xmlns:a16="http://schemas.microsoft.com/office/drawing/2014/main" id="{E94F778A-3628-4E9D-B789-CA85D50A28FB}"/>
              </a:ext>
            </a:extLst>
          </p:cNvPr>
          <p:cNvPicPr>
            <a:picLocks noChangeAspect="1"/>
          </p:cNvPicPr>
          <p:nvPr/>
        </p:nvPicPr>
        <p:blipFill>
          <a:blip r:embed="rId2"/>
          <a:stretch>
            <a:fillRect/>
          </a:stretch>
        </p:blipFill>
        <p:spPr>
          <a:xfrm>
            <a:off x="8316120" y="272294"/>
            <a:ext cx="3198546" cy="3933946"/>
          </a:xfrm>
          <a:prstGeom prst="rect">
            <a:avLst/>
          </a:prstGeom>
        </p:spPr>
      </p:pic>
      <p:sp>
        <p:nvSpPr>
          <p:cNvPr id="10" name="TextBox 9">
            <a:extLst>
              <a:ext uri="{FF2B5EF4-FFF2-40B4-BE49-F238E27FC236}">
                <a16:creationId xmlns:a16="http://schemas.microsoft.com/office/drawing/2014/main" id="{6799A544-800D-4E26-A599-4763A661AD66}"/>
              </a:ext>
            </a:extLst>
          </p:cNvPr>
          <p:cNvSpPr txBox="1"/>
          <p:nvPr/>
        </p:nvSpPr>
        <p:spPr>
          <a:xfrm>
            <a:off x="677334" y="1432560"/>
            <a:ext cx="7491306" cy="47274480"/>
          </a:xfrm>
          <a:prstGeom prst="rect">
            <a:avLst/>
          </a:prstGeom>
          <a:noFill/>
        </p:spPr>
        <p:txBody>
          <a:bodyPr wrap="square" rtlCol="0">
            <a:spAutoFit/>
          </a:bodyPr>
          <a:lstStyle/>
          <a:p>
            <a:r>
              <a:rPr lang="en-US" dirty="0"/>
              <a:t>//Humidity &amp; Temperature Sensor</a:t>
            </a:r>
          </a:p>
          <a:p>
            <a:r>
              <a:rPr lang="en-US" dirty="0"/>
              <a:t>#include &lt;</a:t>
            </a:r>
            <a:r>
              <a:rPr lang="en-US" dirty="0" err="1"/>
              <a:t>DHT.h</a:t>
            </a:r>
            <a:r>
              <a:rPr lang="en-US" dirty="0"/>
              <a:t>&gt;</a:t>
            </a:r>
          </a:p>
          <a:p>
            <a:r>
              <a:rPr lang="en-US" dirty="0"/>
              <a:t>#define DHTPIN 7     // what pin we're connected to</a:t>
            </a:r>
          </a:p>
          <a:p>
            <a:r>
              <a:rPr lang="en-US" dirty="0"/>
              <a:t>#define DHTTYPE DHT22   // DHT 22  (AM2302)</a:t>
            </a:r>
          </a:p>
          <a:p>
            <a:r>
              <a:rPr lang="en-US" dirty="0"/>
              <a:t>DHT </a:t>
            </a:r>
            <a:r>
              <a:rPr lang="en-US" dirty="0" err="1"/>
              <a:t>dht</a:t>
            </a:r>
            <a:r>
              <a:rPr lang="en-US" dirty="0"/>
              <a:t>(DHTPIN, DHTTYPE); //// Initialize DHT sensor for normal 16mhz Arduino</a:t>
            </a:r>
          </a:p>
          <a:p>
            <a:r>
              <a:rPr lang="en-US" dirty="0"/>
              <a:t>float </a:t>
            </a:r>
            <a:r>
              <a:rPr lang="en-US" dirty="0" err="1"/>
              <a:t>humi</a:t>
            </a:r>
            <a:r>
              <a:rPr lang="en-US" dirty="0"/>
              <a:t>;</a:t>
            </a:r>
          </a:p>
          <a:p>
            <a:r>
              <a:rPr lang="en-US" dirty="0"/>
              <a:t>float temp;</a:t>
            </a:r>
          </a:p>
          <a:p>
            <a:endParaRPr lang="en-US" dirty="0"/>
          </a:p>
          <a:p>
            <a:r>
              <a:rPr lang="en-US" dirty="0"/>
              <a:t>//Light Sensor</a:t>
            </a:r>
          </a:p>
          <a:p>
            <a:r>
              <a:rPr lang="en-US" dirty="0"/>
              <a:t>int </a:t>
            </a:r>
            <a:r>
              <a:rPr lang="en-US" dirty="0" err="1"/>
              <a:t>lightSensPin</a:t>
            </a:r>
            <a:r>
              <a:rPr lang="en-US" dirty="0"/>
              <a:t>=A0;</a:t>
            </a:r>
          </a:p>
          <a:p>
            <a:r>
              <a:rPr lang="en-US" dirty="0"/>
              <a:t>float </a:t>
            </a:r>
            <a:r>
              <a:rPr lang="en-US" dirty="0" err="1"/>
              <a:t>lightData</a:t>
            </a:r>
            <a:r>
              <a:rPr lang="en-US" dirty="0"/>
              <a:t>;</a:t>
            </a:r>
          </a:p>
          <a:p>
            <a:endParaRPr lang="en-US" dirty="0"/>
          </a:p>
          <a:p>
            <a:r>
              <a:rPr lang="en-US" dirty="0"/>
              <a:t>//UV Sensor</a:t>
            </a:r>
          </a:p>
          <a:p>
            <a:r>
              <a:rPr lang="en-US" dirty="0"/>
              <a:t>float </a:t>
            </a:r>
            <a:r>
              <a:rPr lang="en-US" dirty="0" err="1"/>
              <a:t>uvData</a:t>
            </a:r>
            <a:r>
              <a:rPr lang="en-US" dirty="0"/>
              <a:t>;</a:t>
            </a:r>
          </a:p>
          <a:p>
            <a:r>
              <a:rPr lang="en-US" dirty="0"/>
              <a:t>int </a:t>
            </a:r>
            <a:r>
              <a:rPr lang="en-US" dirty="0" err="1"/>
              <a:t>uvPin</a:t>
            </a:r>
            <a:r>
              <a:rPr lang="en-US" dirty="0"/>
              <a:t>=A1;</a:t>
            </a:r>
          </a:p>
          <a:p>
            <a:r>
              <a:rPr lang="en-US" dirty="0"/>
              <a:t>long sum=0;</a:t>
            </a:r>
          </a:p>
          <a:p>
            <a:r>
              <a:rPr lang="en-US" dirty="0"/>
              <a:t>int </a:t>
            </a:r>
            <a:r>
              <a:rPr lang="en-US" dirty="0" err="1"/>
              <a:t>sensorValue</a:t>
            </a:r>
            <a:r>
              <a:rPr lang="en-US" dirty="0"/>
              <a:t>=0;</a:t>
            </a:r>
          </a:p>
          <a:p>
            <a:endParaRPr lang="en-US" dirty="0"/>
          </a:p>
          <a:p>
            <a:r>
              <a:rPr lang="en-US" dirty="0"/>
              <a:t>//Soil Sensor</a:t>
            </a:r>
          </a:p>
          <a:p>
            <a:r>
              <a:rPr lang="en-US" dirty="0"/>
              <a:t>int </a:t>
            </a:r>
            <a:r>
              <a:rPr lang="en-US" dirty="0" err="1"/>
              <a:t>soilPin</a:t>
            </a:r>
            <a:r>
              <a:rPr lang="en-US" dirty="0"/>
              <a:t>=A2;</a:t>
            </a:r>
          </a:p>
          <a:p>
            <a:r>
              <a:rPr lang="en-US" dirty="0"/>
              <a:t>int </a:t>
            </a:r>
            <a:r>
              <a:rPr lang="en-US" dirty="0" err="1"/>
              <a:t>soilData</a:t>
            </a:r>
            <a:r>
              <a:rPr lang="en-US" dirty="0"/>
              <a:t>=0;</a:t>
            </a:r>
          </a:p>
          <a:p>
            <a:r>
              <a:rPr lang="en-US" dirty="0"/>
              <a:t>const int </a:t>
            </a:r>
            <a:r>
              <a:rPr lang="en-US" dirty="0" err="1"/>
              <a:t>AirValue</a:t>
            </a:r>
            <a:r>
              <a:rPr lang="en-US" dirty="0"/>
              <a:t> = 520;   //you need to replace this value with Value_1</a:t>
            </a:r>
          </a:p>
          <a:p>
            <a:r>
              <a:rPr lang="en-US" dirty="0"/>
              <a:t>const int </a:t>
            </a:r>
            <a:r>
              <a:rPr lang="en-US" dirty="0" err="1"/>
              <a:t>WaterValue</a:t>
            </a:r>
            <a:r>
              <a:rPr lang="en-US" dirty="0"/>
              <a:t> = 260;  //you need to replace this value with Value_2</a:t>
            </a:r>
          </a:p>
          <a:p>
            <a:r>
              <a:rPr lang="en-US" dirty="0"/>
              <a:t>int dry = ((</a:t>
            </a:r>
            <a:r>
              <a:rPr lang="en-US" dirty="0" err="1"/>
              <a:t>AirValue-WaterValue</a:t>
            </a:r>
            <a:r>
              <a:rPr lang="en-US" dirty="0"/>
              <a:t>)*0.75)+</a:t>
            </a:r>
            <a:r>
              <a:rPr lang="en-US" dirty="0" err="1"/>
              <a:t>WaterValue</a:t>
            </a:r>
            <a:r>
              <a:rPr lang="en-US" dirty="0"/>
              <a:t>; // Value which is 3/4 of the way to dry from wet</a:t>
            </a:r>
          </a:p>
          <a:p>
            <a:r>
              <a:rPr lang="en-US" dirty="0"/>
              <a:t>int moist = ((</a:t>
            </a:r>
            <a:r>
              <a:rPr lang="en-US" dirty="0" err="1"/>
              <a:t>AirValue-WaterValue</a:t>
            </a:r>
            <a:r>
              <a:rPr lang="en-US" dirty="0"/>
              <a:t>)*0.25)+</a:t>
            </a:r>
            <a:r>
              <a:rPr lang="en-US" dirty="0" err="1"/>
              <a:t>WaterValue</a:t>
            </a:r>
            <a:r>
              <a:rPr lang="en-US" dirty="0"/>
              <a:t>; // Value which is 1/4 of the way to dry from wet</a:t>
            </a:r>
          </a:p>
          <a:p>
            <a:endParaRPr lang="en-US" dirty="0"/>
          </a:p>
          <a:p>
            <a:endParaRPr lang="en-US" dirty="0"/>
          </a:p>
          <a:p>
            <a:r>
              <a:rPr lang="en-US" dirty="0"/>
              <a:t>//Simple Write Pins</a:t>
            </a:r>
          </a:p>
          <a:p>
            <a:r>
              <a:rPr lang="en-US" dirty="0"/>
              <a:t>int </a:t>
            </a:r>
            <a:r>
              <a:rPr lang="en-US" dirty="0" err="1"/>
              <a:t>lightPin</a:t>
            </a:r>
            <a:r>
              <a:rPr lang="en-US" dirty="0"/>
              <a:t> = 4;</a:t>
            </a:r>
          </a:p>
          <a:p>
            <a:r>
              <a:rPr lang="en-US" dirty="0"/>
              <a:t>int </a:t>
            </a:r>
            <a:r>
              <a:rPr lang="en-US" dirty="0" err="1"/>
              <a:t>waterPin</a:t>
            </a:r>
            <a:r>
              <a:rPr lang="en-US" dirty="0"/>
              <a:t> = 5;</a:t>
            </a:r>
          </a:p>
          <a:p>
            <a:r>
              <a:rPr lang="en-US" dirty="0"/>
              <a:t>int </a:t>
            </a:r>
            <a:r>
              <a:rPr lang="en-US" dirty="0" err="1"/>
              <a:t>fanPin</a:t>
            </a:r>
            <a:r>
              <a:rPr lang="en-US" dirty="0"/>
              <a:t> = 6;</a:t>
            </a:r>
          </a:p>
          <a:p>
            <a:endParaRPr lang="en-US" dirty="0"/>
          </a:p>
          <a:p>
            <a:r>
              <a:rPr lang="en-US" dirty="0"/>
              <a:t>//LCD Declarations</a:t>
            </a:r>
          </a:p>
          <a:p>
            <a:r>
              <a:rPr lang="en-US" dirty="0"/>
              <a:t>#include &lt;</a:t>
            </a:r>
            <a:r>
              <a:rPr lang="en-US" dirty="0" err="1"/>
              <a:t>SoftwareSerial.h</a:t>
            </a:r>
            <a:r>
              <a:rPr lang="en-US" dirty="0"/>
              <a:t>&gt;</a:t>
            </a:r>
          </a:p>
          <a:p>
            <a:r>
              <a:rPr lang="en-US" dirty="0"/>
              <a:t>#include &lt;LiquidCrystal_PCF8574.h&gt;</a:t>
            </a:r>
          </a:p>
          <a:p>
            <a:r>
              <a:rPr lang="en-US" dirty="0"/>
              <a:t>#include &lt;</a:t>
            </a:r>
            <a:r>
              <a:rPr lang="en-US" dirty="0" err="1"/>
              <a:t>stdlib.h</a:t>
            </a:r>
            <a:r>
              <a:rPr lang="en-US" dirty="0"/>
              <a:t>&gt;</a:t>
            </a:r>
          </a:p>
          <a:p>
            <a:r>
              <a:rPr lang="en-US" dirty="0"/>
              <a:t>LiquidCrystal_PCF8574 </a:t>
            </a:r>
            <a:r>
              <a:rPr lang="en-US" dirty="0" err="1"/>
              <a:t>lcd</a:t>
            </a:r>
            <a:r>
              <a:rPr lang="en-US" dirty="0"/>
              <a:t>(0x27);  // set the LCD address to 0x27 for a 16 chars and 2 line display</a:t>
            </a:r>
          </a:p>
          <a:p>
            <a:endParaRPr lang="en-US" dirty="0"/>
          </a:p>
          <a:p>
            <a:r>
              <a:rPr lang="en-US" dirty="0"/>
              <a:t>//Various other declarations</a:t>
            </a:r>
          </a:p>
          <a:p>
            <a:r>
              <a:rPr lang="en-US" dirty="0"/>
              <a:t>int </a:t>
            </a:r>
            <a:r>
              <a:rPr lang="en-US" dirty="0" err="1"/>
              <a:t>fanTime</a:t>
            </a:r>
            <a:r>
              <a:rPr lang="en-US" dirty="0"/>
              <a:t> = 0; //tracking if fan is not sufficient for temperature</a:t>
            </a:r>
          </a:p>
          <a:p>
            <a:r>
              <a:rPr lang="en-US" dirty="0"/>
              <a:t>bool </a:t>
            </a:r>
            <a:r>
              <a:rPr lang="en-US" dirty="0" err="1"/>
              <a:t>lightState</a:t>
            </a:r>
            <a:r>
              <a:rPr lang="en-US" dirty="0"/>
              <a:t> = true;</a:t>
            </a:r>
          </a:p>
          <a:p>
            <a:r>
              <a:rPr lang="en-US" dirty="0"/>
              <a:t>String </a:t>
            </a:r>
            <a:r>
              <a:rPr lang="en-US" dirty="0" err="1"/>
              <a:t>dataAsCsv</a:t>
            </a:r>
            <a:r>
              <a:rPr lang="en-US" dirty="0"/>
              <a:t>;</a:t>
            </a:r>
          </a:p>
          <a:p>
            <a:r>
              <a:rPr lang="en-US" dirty="0"/>
              <a:t>int </a:t>
            </a:r>
            <a:r>
              <a:rPr lang="en-US" dirty="0" err="1"/>
              <a:t>messageIn</a:t>
            </a:r>
            <a:r>
              <a:rPr lang="en-US" dirty="0"/>
              <a:t>;</a:t>
            </a:r>
          </a:p>
          <a:p>
            <a:r>
              <a:rPr lang="en-US" dirty="0"/>
              <a:t>int count = 0;</a:t>
            </a:r>
          </a:p>
          <a:p>
            <a:r>
              <a:rPr lang="en-US" dirty="0"/>
              <a:t>int </a:t>
            </a:r>
            <a:r>
              <a:rPr lang="en-US" dirty="0" err="1"/>
              <a:t>letterCount</a:t>
            </a:r>
            <a:r>
              <a:rPr lang="en-US" dirty="0"/>
              <a:t> = 0;</a:t>
            </a:r>
          </a:p>
          <a:p>
            <a:r>
              <a:rPr lang="en-US" dirty="0"/>
              <a:t>String message;</a:t>
            </a:r>
          </a:p>
          <a:p>
            <a:endParaRPr lang="en-US" dirty="0"/>
          </a:p>
          <a:p>
            <a:endParaRPr lang="en-US" dirty="0"/>
          </a:p>
          <a:p>
            <a:r>
              <a:rPr lang="en-US" dirty="0"/>
              <a:t>void setup() {</a:t>
            </a:r>
          </a:p>
          <a:p>
            <a:r>
              <a:rPr lang="en-US" dirty="0"/>
              <a:t>  //Set inputs</a:t>
            </a:r>
          </a:p>
          <a:p>
            <a:r>
              <a:rPr lang="en-US" dirty="0"/>
              <a:t>  </a:t>
            </a:r>
            <a:r>
              <a:rPr lang="en-US" dirty="0" err="1"/>
              <a:t>Serial.begin</a:t>
            </a:r>
            <a:r>
              <a:rPr lang="en-US" dirty="0"/>
              <a:t>(115200);</a:t>
            </a:r>
          </a:p>
          <a:p>
            <a:r>
              <a:rPr lang="en-US" dirty="0"/>
              <a:t>  </a:t>
            </a:r>
            <a:r>
              <a:rPr lang="en-US" dirty="0" err="1"/>
              <a:t>pinMode</a:t>
            </a:r>
            <a:r>
              <a:rPr lang="en-US" dirty="0"/>
              <a:t>(</a:t>
            </a:r>
            <a:r>
              <a:rPr lang="en-US" dirty="0" err="1"/>
              <a:t>lightSensPin,INPUT</a:t>
            </a:r>
            <a:r>
              <a:rPr lang="en-US" dirty="0"/>
              <a:t>);</a:t>
            </a:r>
          </a:p>
          <a:p>
            <a:r>
              <a:rPr lang="en-US" dirty="0"/>
              <a:t>  </a:t>
            </a:r>
            <a:r>
              <a:rPr lang="en-US" dirty="0" err="1"/>
              <a:t>pinMode</a:t>
            </a:r>
            <a:r>
              <a:rPr lang="en-US" dirty="0"/>
              <a:t>(</a:t>
            </a:r>
            <a:r>
              <a:rPr lang="en-US" dirty="0" err="1"/>
              <a:t>uvPin,INPUT</a:t>
            </a:r>
            <a:r>
              <a:rPr lang="en-US" dirty="0"/>
              <a:t>);</a:t>
            </a:r>
          </a:p>
          <a:p>
            <a:r>
              <a:rPr lang="en-US" dirty="0"/>
              <a:t>  </a:t>
            </a:r>
            <a:r>
              <a:rPr lang="en-US" dirty="0" err="1"/>
              <a:t>pinMode</a:t>
            </a:r>
            <a:r>
              <a:rPr lang="en-US" dirty="0"/>
              <a:t>(</a:t>
            </a:r>
            <a:r>
              <a:rPr lang="en-US" dirty="0" err="1"/>
              <a:t>soilPin,INPUT</a:t>
            </a:r>
            <a:r>
              <a:rPr lang="en-US" dirty="0"/>
              <a:t>);</a:t>
            </a:r>
          </a:p>
          <a:p>
            <a:endParaRPr lang="en-US" dirty="0"/>
          </a:p>
          <a:p>
            <a:r>
              <a:rPr lang="en-US" dirty="0"/>
              <a:t>  //Set LCD</a:t>
            </a:r>
          </a:p>
          <a:p>
            <a:r>
              <a:rPr lang="en-US" dirty="0"/>
              <a:t>  </a:t>
            </a:r>
            <a:r>
              <a:rPr lang="en-US" dirty="0" err="1"/>
              <a:t>lcd.setBacklight</a:t>
            </a:r>
            <a:r>
              <a:rPr lang="en-US" dirty="0"/>
              <a:t>(255);</a:t>
            </a:r>
          </a:p>
          <a:p>
            <a:r>
              <a:rPr lang="en-US" dirty="0"/>
              <a:t>  </a:t>
            </a:r>
            <a:r>
              <a:rPr lang="en-US" dirty="0" err="1"/>
              <a:t>lcd.begin</a:t>
            </a:r>
            <a:r>
              <a:rPr lang="en-US" dirty="0"/>
              <a:t>(16, 2);</a:t>
            </a:r>
          </a:p>
          <a:p>
            <a:r>
              <a:rPr lang="en-US" dirty="0"/>
              <a:t>  </a:t>
            </a:r>
            <a:r>
              <a:rPr lang="en-US" dirty="0" err="1"/>
              <a:t>lcd.setCursor</a:t>
            </a:r>
            <a:r>
              <a:rPr lang="en-US" dirty="0"/>
              <a:t>(0,1);</a:t>
            </a:r>
          </a:p>
          <a:p>
            <a:r>
              <a:rPr lang="en-US" dirty="0"/>
              <a:t>  </a:t>
            </a:r>
            <a:r>
              <a:rPr lang="en-US" dirty="0" err="1"/>
              <a:t>lcd.print</a:t>
            </a:r>
            <a:r>
              <a:rPr lang="en-US" dirty="0"/>
              <a:t>("SETUP");</a:t>
            </a:r>
          </a:p>
          <a:p>
            <a:endParaRPr lang="en-US" dirty="0"/>
          </a:p>
          <a:p>
            <a:r>
              <a:rPr lang="en-US" dirty="0"/>
              <a:t>  //Set initial states</a:t>
            </a:r>
          </a:p>
          <a:p>
            <a:r>
              <a:rPr lang="en-US" dirty="0"/>
              <a:t>  </a:t>
            </a:r>
            <a:r>
              <a:rPr lang="en-US" dirty="0" err="1"/>
              <a:t>digitalWrite</a:t>
            </a:r>
            <a:r>
              <a:rPr lang="en-US" dirty="0"/>
              <a:t>(</a:t>
            </a:r>
            <a:r>
              <a:rPr lang="en-US" dirty="0" err="1"/>
              <a:t>lightPin,HIGH</a:t>
            </a:r>
            <a:r>
              <a:rPr lang="en-US" dirty="0"/>
              <a:t>);</a:t>
            </a:r>
          </a:p>
          <a:p>
            <a:r>
              <a:rPr lang="en-US" dirty="0"/>
              <a:t>  </a:t>
            </a:r>
            <a:r>
              <a:rPr lang="en-US" dirty="0" err="1"/>
              <a:t>digitalWrite</a:t>
            </a:r>
            <a:r>
              <a:rPr lang="en-US" dirty="0"/>
              <a:t>(</a:t>
            </a:r>
            <a:r>
              <a:rPr lang="en-US" dirty="0" err="1"/>
              <a:t>waterPin,LOW</a:t>
            </a:r>
            <a:r>
              <a:rPr lang="en-US" dirty="0"/>
              <a:t>);</a:t>
            </a:r>
          </a:p>
          <a:p>
            <a:r>
              <a:rPr lang="en-US" dirty="0"/>
              <a:t>  </a:t>
            </a:r>
            <a:r>
              <a:rPr lang="en-US" dirty="0" err="1"/>
              <a:t>digitalWrite</a:t>
            </a:r>
            <a:r>
              <a:rPr lang="en-US" dirty="0"/>
              <a:t>(</a:t>
            </a:r>
            <a:r>
              <a:rPr lang="en-US" dirty="0" err="1"/>
              <a:t>fanPin,LOW</a:t>
            </a:r>
            <a:r>
              <a:rPr lang="en-US" dirty="0"/>
              <a:t>);</a:t>
            </a:r>
          </a:p>
          <a:p>
            <a:endParaRPr lang="en-US" dirty="0"/>
          </a:p>
          <a:p>
            <a:r>
              <a:rPr lang="en-US" dirty="0"/>
              <a:t>}</a:t>
            </a:r>
          </a:p>
          <a:p>
            <a:endParaRPr lang="en-US" dirty="0"/>
          </a:p>
          <a:p>
            <a:r>
              <a:rPr lang="en-US" dirty="0"/>
              <a:t>void </a:t>
            </a:r>
            <a:r>
              <a:rPr lang="en-US" dirty="0" err="1"/>
              <a:t>lcdWrite</a:t>
            </a:r>
            <a:r>
              <a:rPr lang="en-US" dirty="0"/>
              <a:t>(String message) {</a:t>
            </a:r>
          </a:p>
          <a:p>
            <a:r>
              <a:rPr lang="en-US" dirty="0"/>
              <a:t>  </a:t>
            </a:r>
            <a:r>
              <a:rPr lang="en-US" dirty="0" err="1"/>
              <a:t>lcd.clear</a:t>
            </a:r>
            <a:r>
              <a:rPr lang="en-US" dirty="0"/>
              <a:t>();</a:t>
            </a:r>
          </a:p>
          <a:p>
            <a:r>
              <a:rPr lang="en-US" dirty="0"/>
              <a:t>  </a:t>
            </a:r>
            <a:r>
              <a:rPr lang="en-US" dirty="0" err="1"/>
              <a:t>lcd.setCursor</a:t>
            </a:r>
            <a:r>
              <a:rPr lang="en-US" dirty="0"/>
              <a:t>(0,0);</a:t>
            </a:r>
          </a:p>
          <a:p>
            <a:r>
              <a:rPr lang="en-US" dirty="0"/>
              <a:t>  </a:t>
            </a:r>
            <a:r>
              <a:rPr lang="en-US" dirty="0" err="1"/>
              <a:t>lcd.print</a:t>
            </a:r>
            <a:r>
              <a:rPr lang="en-US" dirty="0"/>
              <a:t>(message);</a:t>
            </a:r>
          </a:p>
          <a:p>
            <a:r>
              <a:rPr lang="en-US" dirty="0"/>
              <a:t>}</a:t>
            </a:r>
          </a:p>
          <a:p>
            <a:endParaRPr lang="en-US" dirty="0"/>
          </a:p>
          <a:p>
            <a:r>
              <a:rPr lang="en-US" dirty="0"/>
              <a:t>void loop() {</a:t>
            </a:r>
          </a:p>
          <a:p>
            <a:r>
              <a:rPr lang="en-US" dirty="0"/>
              <a:t>  // DATA READ</a:t>
            </a:r>
          </a:p>
          <a:p>
            <a:r>
              <a:rPr lang="en-US" dirty="0"/>
              <a:t>  </a:t>
            </a:r>
            <a:r>
              <a:rPr lang="en-US" dirty="0" err="1"/>
              <a:t>humi</a:t>
            </a:r>
            <a:r>
              <a:rPr lang="en-US" dirty="0"/>
              <a:t> = </a:t>
            </a:r>
            <a:r>
              <a:rPr lang="en-US" dirty="0" err="1"/>
              <a:t>dht.readHumidity</a:t>
            </a:r>
            <a:r>
              <a:rPr lang="en-US" dirty="0"/>
              <a:t>();</a:t>
            </a:r>
          </a:p>
          <a:p>
            <a:r>
              <a:rPr lang="en-US" dirty="0"/>
              <a:t>  temp = </a:t>
            </a:r>
            <a:r>
              <a:rPr lang="en-US" dirty="0" err="1"/>
              <a:t>dht.readTemperature</a:t>
            </a:r>
            <a:r>
              <a:rPr lang="en-US" dirty="0"/>
              <a:t>();</a:t>
            </a:r>
          </a:p>
          <a:p>
            <a:r>
              <a:rPr lang="en-US" dirty="0"/>
              <a:t>  </a:t>
            </a:r>
            <a:r>
              <a:rPr lang="en-US" dirty="0" err="1"/>
              <a:t>lightData</a:t>
            </a:r>
            <a:r>
              <a:rPr lang="en-US" dirty="0"/>
              <a:t> = </a:t>
            </a:r>
            <a:r>
              <a:rPr lang="en-US" dirty="0" err="1"/>
              <a:t>analogRead</a:t>
            </a:r>
            <a:r>
              <a:rPr lang="en-US" dirty="0"/>
              <a:t>(</a:t>
            </a:r>
            <a:r>
              <a:rPr lang="en-US" dirty="0" err="1"/>
              <a:t>lightPin</a:t>
            </a:r>
            <a:r>
              <a:rPr lang="en-US" dirty="0"/>
              <a:t>);</a:t>
            </a:r>
          </a:p>
          <a:p>
            <a:r>
              <a:rPr lang="en-US" dirty="0"/>
              <a:t>  </a:t>
            </a:r>
            <a:r>
              <a:rPr lang="en-US" dirty="0" err="1"/>
              <a:t>soilData</a:t>
            </a:r>
            <a:r>
              <a:rPr lang="en-US" dirty="0"/>
              <a:t> = </a:t>
            </a:r>
            <a:r>
              <a:rPr lang="en-US" dirty="0" err="1"/>
              <a:t>analogRead</a:t>
            </a:r>
            <a:r>
              <a:rPr lang="en-US" dirty="0"/>
              <a:t>(</a:t>
            </a:r>
            <a:r>
              <a:rPr lang="en-US" dirty="0" err="1"/>
              <a:t>soilPin</a:t>
            </a:r>
            <a:r>
              <a:rPr lang="en-US" dirty="0"/>
              <a:t>);</a:t>
            </a:r>
          </a:p>
          <a:p>
            <a:r>
              <a:rPr lang="en-US" dirty="0"/>
              <a:t>  </a:t>
            </a:r>
          </a:p>
          <a:p>
            <a:r>
              <a:rPr lang="en-US" dirty="0"/>
              <a:t>  // UV READ</a:t>
            </a:r>
          </a:p>
          <a:p>
            <a:r>
              <a:rPr lang="en-US" dirty="0"/>
              <a:t>  sum = 0;</a:t>
            </a:r>
          </a:p>
          <a:p>
            <a:r>
              <a:rPr lang="en-US" dirty="0"/>
              <a:t>  </a:t>
            </a:r>
            <a:r>
              <a:rPr lang="en-US" dirty="0" err="1"/>
              <a:t>sensorValue</a:t>
            </a:r>
            <a:r>
              <a:rPr lang="en-US" dirty="0"/>
              <a:t> = 0;</a:t>
            </a:r>
          </a:p>
          <a:p>
            <a:r>
              <a:rPr lang="en-US" dirty="0"/>
              <a:t>  for(int i=0;i&lt;1024;i++) {  </a:t>
            </a:r>
          </a:p>
          <a:p>
            <a:r>
              <a:rPr lang="en-US" dirty="0"/>
              <a:t>    </a:t>
            </a:r>
            <a:r>
              <a:rPr lang="en-US" dirty="0" err="1"/>
              <a:t>sensorValue</a:t>
            </a:r>
            <a:r>
              <a:rPr lang="en-US" dirty="0"/>
              <a:t>=</a:t>
            </a:r>
            <a:r>
              <a:rPr lang="en-US" dirty="0" err="1"/>
              <a:t>analogRead</a:t>
            </a:r>
            <a:r>
              <a:rPr lang="en-US" dirty="0"/>
              <a:t>(A1);</a:t>
            </a:r>
          </a:p>
          <a:p>
            <a:r>
              <a:rPr lang="en-US" dirty="0"/>
              <a:t>    sum=</a:t>
            </a:r>
            <a:r>
              <a:rPr lang="en-US" dirty="0" err="1"/>
              <a:t>sensorValue+sum</a:t>
            </a:r>
            <a:r>
              <a:rPr lang="en-US" dirty="0"/>
              <a:t>;</a:t>
            </a:r>
          </a:p>
          <a:p>
            <a:r>
              <a:rPr lang="en-US" dirty="0"/>
              <a:t>    delay(2);</a:t>
            </a:r>
          </a:p>
          <a:p>
            <a:r>
              <a:rPr lang="en-US" dirty="0"/>
              <a:t>   }   </a:t>
            </a:r>
          </a:p>
          <a:p>
            <a:r>
              <a:rPr lang="en-US" dirty="0"/>
              <a:t>  sum = sum &gt;&gt; 10;</a:t>
            </a:r>
          </a:p>
          <a:p>
            <a:r>
              <a:rPr lang="en-US" dirty="0"/>
              <a:t>  </a:t>
            </a:r>
            <a:r>
              <a:rPr lang="en-US" dirty="0" err="1"/>
              <a:t>uvData</a:t>
            </a:r>
            <a:r>
              <a:rPr lang="en-US" dirty="0"/>
              <a:t> = sum*4980.0/1023.0;</a:t>
            </a:r>
          </a:p>
          <a:p>
            <a:endParaRPr lang="en-US" dirty="0"/>
          </a:p>
          <a:p>
            <a:endParaRPr lang="en-US" dirty="0"/>
          </a:p>
          <a:p>
            <a:r>
              <a:rPr lang="en-US" dirty="0"/>
              <a:t>  // PRINTING FOR TEST</a:t>
            </a:r>
          </a:p>
          <a:p>
            <a:r>
              <a:rPr lang="en-US" dirty="0"/>
              <a:t>//  </a:t>
            </a:r>
            <a:r>
              <a:rPr lang="en-US" dirty="0" err="1"/>
              <a:t>Serial.print</a:t>
            </a:r>
            <a:r>
              <a:rPr lang="en-US" dirty="0"/>
              <a:t>("Humidity: ");</a:t>
            </a:r>
          </a:p>
          <a:p>
            <a:r>
              <a:rPr lang="en-US" dirty="0"/>
              <a:t>  </a:t>
            </a:r>
            <a:r>
              <a:rPr lang="en-US" dirty="0" err="1"/>
              <a:t>Serial.println</a:t>
            </a:r>
            <a:r>
              <a:rPr lang="en-US" dirty="0"/>
              <a:t>(</a:t>
            </a:r>
            <a:r>
              <a:rPr lang="en-US" dirty="0" err="1"/>
              <a:t>humi</a:t>
            </a:r>
            <a:r>
              <a:rPr lang="en-US" dirty="0"/>
              <a:t>);</a:t>
            </a:r>
          </a:p>
          <a:p>
            <a:endParaRPr lang="en-US" dirty="0"/>
          </a:p>
          <a:p>
            <a:r>
              <a:rPr lang="en-US" dirty="0"/>
              <a:t>  </a:t>
            </a:r>
            <a:r>
              <a:rPr lang="en-US" dirty="0" err="1"/>
              <a:t>Serial.print</a:t>
            </a:r>
            <a:r>
              <a:rPr lang="en-US" dirty="0"/>
              <a:t>("Temperature: ");</a:t>
            </a:r>
          </a:p>
          <a:p>
            <a:r>
              <a:rPr lang="en-US" dirty="0"/>
              <a:t>  </a:t>
            </a:r>
            <a:r>
              <a:rPr lang="en-US" dirty="0" err="1"/>
              <a:t>Serial.println</a:t>
            </a:r>
            <a:r>
              <a:rPr lang="en-US" dirty="0"/>
              <a:t>(temp);</a:t>
            </a:r>
          </a:p>
          <a:p>
            <a:endParaRPr lang="en-US" dirty="0"/>
          </a:p>
          <a:p>
            <a:r>
              <a:rPr lang="en-US" dirty="0"/>
              <a:t>  </a:t>
            </a:r>
            <a:r>
              <a:rPr lang="en-US" dirty="0" err="1"/>
              <a:t>Serial.print</a:t>
            </a:r>
            <a:r>
              <a:rPr lang="en-US" dirty="0"/>
              <a:t>("Light: ");</a:t>
            </a:r>
          </a:p>
          <a:p>
            <a:r>
              <a:rPr lang="en-US" dirty="0"/>
              <a:t>  </a:t>
            </a:r>
            <a:r>
              <a:rPr lang="en-US" dirty="0" err="1"/>
              <a:t>Serial.println</a:t>
            </a:r>
            <a:r>
              <a:rPr lang="en-US" dirty="0"/>
              <a:t>(</a:t>
            </a:r>
            <a:r>
              <a:rPr lang="en-US" dirty="0" err="1"/>
              <a:t>lightData</a:t>
            </a:r>
            <a:r>
              <a:rPr lang="en-US" dirty="0"/>
              <a:t>);</a:t>
            </a:r>
          </a:p>
          <a:p>
            <a:r>
              <a:rPr lang="en-US" dirty="0"/>
              <a:t>  </a:t>
            </a:r>
          </a:p>
          <a:p>
            <a:r>
              <a:rPr lang="en-US" dirty="0"/>
              <a:t>  </a:t>
            </a:r>
            <a:r>
              <a:rPr lang="en-US" dirty="0" err="1"/>
              <a:t>Serial.print</a:t>
            </a:r>
            <a:r>
              <a:rPr lang="en-US" dirty="0"/>
              <a:t>("Soil Humidity: ");</a:t>
            </a:r>
          </a:p>
          <a:p>
            <a:r>
              <a:rPr lang="en-US" dirty="0"/>
              <a:t>  </a:t>
            </a:r>
            <a:r>
              <a:rPr lang="en-US" dirty="0" err="1"/>
              <a:t>Serial.println</a:t>
            </a:r>
            <a:r>
              <a:rPr lang="en-US" dirty="0"/>
              <a:t>(</a:t>
            </a:r>
            <a:r>
              <a:rPr lang="en-US" dirty="0" err="1"/>
              <a:t>soilData</a:t>
            </a:r>
            <a:r>
              <a:rPr lang="en-US" dirty="0"/>
              <a:t>);</a:t>
            </a:r>
          </a:p>
          <a:p>
            <a:endParaRPr lang="en-US" dirty="0"/>
          </a:p>
          <a:p>
            <a:r>
              <a:rPr lang="en-US" dirty="0"/>
              <a:t>  </a:t>
            </a:r>
            <a:r>
              <a:rPr lang="en-US" dirty="0" err="1"/>
              <a:t>Serial.print</a:t>
            </a:r>
            <a:r>
              <a:rPr lang="en-US" dirty="0"/>
              <a:t>("UV: ");</a:t>
            </a:r>
          </a:p>
          <a:p>
            <a:r>
              <a:rPr lang="en-US" dirty="0"/>
              <a:t>  </a:t>
            </a:r>
            <a:r>
              <a:rPr lang="en-US" dirty="0" err="1"/>
              <a:t>Serial.println</a:t>
            </a:r>
            <a:r>
              <a:rPr lang="en-US" dirty="0"/>
              <a:t>(</a:t>
            </a:r>
            <a:r>
              <a:rPr lang="en-US" dirty="0" err="1"/>
              <a:t>uvData</a:t>
            </a:r>
            <a:r>
              <a:rPr lang="en-US" dirty="0"/>
              <a:t>);</a:t>
            </a:r>
          </a:p>
          <a:p>
            <a:endParaRPr lang="en-US" dirty="0"/>
          </a:p>
          <a:p>
            <a:r>
              <a:rPr lang="en-US" dirty="0"/>
              <a:t>  </a:t>
            </a:r>
            <a:r>
              <a:rPr lang="en-US" dirty="0" err="1"/>
              <a:t>Serial.println</a:t>
            </a:r>
            <a:r>
              <a:rPr lang="en-US" dirty="0"/>
              <a:t>("\n------------\n");</a:t>
            </a:r>
          </a:p>
          <a:p>
            <a:endParaRPr lang="en-US" dirty="0"/>
          </a:p>
          <a:p>
            <a:r>
              <a:rPr lang="en-US" dirty="0"/>
              <a:t>  // Fan Heat Logic</a:t>
            </a:r>
          </a:p>
          <a:p>
            <a:r>
              <a:rPr lang="en-US" dirty="0"/>
              <a:t>  if(temp&gt;85) {</a:t>
            </a:r>
          </a:p>
          <a:p>
            <a:r>
              <a:rPr lang="en-US" dirty="0"/>
              <a:t>    </a:t>
            </a:r>
            <a:r>
              <a:rPr lang="en-US" dirty="0" err="1"/>
              <a:t>digitalWrite</a:t>
            </a:r>
            <a:r>
              <a:rPr lang="en-US" dirty="0"/>
              <a:t>(</a:t>
            </a:r>
            <a:r>
              <a:rPr lang="en-US" dirty="0" err="1"/>
              <a:t>fanPin,HIGH</a:t>
            </a:r>
            <a:r>
              <a:rPr lang="en-US" dirty="0"/>
              <a:t>);</a:t>
            </a:r>
          </a:p>
          <a:p>
            <a:r>
              <a:rPr lang="en-US" dirty="0"/>
              <a:t>    </a:t>
            </a:r>
            <a:r>
              <a:rPr lang="en-US" dirty="0" err="1"/>
              <a:t>fanTime</a:t>
            </a:r>
            <a:r>
              <a:rPr lang="en-US" dirty="0"/>
              <a:t>=fanTime+5; //5 is the second time of our whole loop. May need adjusting if we change delays.</a:t>
            </a:r>
          </a:p>
          <a:p>
            <a:r>
              <a:rPr lang="en-US" dirty="0"/>
              <a:t>    if (</a:t>
            </a:r>
            <a:r>
              <a:rPr lang="en-US" dirty="0" err="1"/>
              <a:t>fanTime</a:t>
            </a:r>
            <a:r>
              <a:rPr lang="en-US" dirty="0"/>
              <a:t>&gt;=300) {</a:t>
            </a:r>
          </a:p>
          <a:p>
            <a:r>
              <a:rPr lang="en-US" dirty="0"/>
              <a:t>      </a:t>
            </a:r>
            <a:r>
              <a:rPr lang="en-US" dirty="0" err="1"/>
              <a:t>digitalWrite</a:t>
            </a:r>
            <a:r>
              <a:rPr lang="en-US" dirty="0"/>
              <a:t>(</a:t>
            </a:r>
            <a:r>
              <a:rPr lang="en-US" dirty="0" err="1"/>
              <a:t>lightPin,LOW</a:t>
            </a:r>
            <a:r>
              <a:rPr lang="en-US" dirty="0"/>
              <a:t>);</a:t>
            </a:r>
          </a:p>
          <a:p>
            <a:r>
              <a:rPr lang="en-US" dirty="0"/>
              <a:t>      </a:t>
            </a:r>
            <a:r>
              <a:rPr lang="en-US" dirty="0" err="1"/>
              <a:t>lightState</a:t>
            </a:r>
            <a:r>
              <a:rPr lang="en-US" dirty="0"/>
              <a:t>=false;</a:t>
            </a:r>
          </a:p>
          <a:p>
            <a:r>
              <a:rPr lang="en-US" dirty="0"/>
              <a:t>      </a:t>
            </a:r>
            <a:r>
              <a:rPr lang="en-US" dirty="0" err="1"/>
              <a:t>Serial.println</a:t>
            </a:r>
            <a:r>
              <a:rPr lang="en-US" dirty="0"/>
              <a:t>("LIGHT OFF FOR EXCESSIVE HEAT");</a:t>
            </a:r>
          </a:p>
          <a:p>
            <a:r>
              <a:rPr lang="en-US" dirty="0"/>
              <a:t>    }</a:t>
            </a:r>
          </a:p>
          <a:p>
            <a:r>
              <a:rPr lang="en-US" dirty="0"/>
              <a:t>  }</a:t>
            </a:r>
          </a:p>
          <a:p>
            <a:r>
              <a:rPr lang="en-US" dirty="0"/>
              <a:t>  if((temp&lt;80) &amp;&amp; (</a:t>
            </a:r>
            <a:r>
              <a:rPr lang="en-US" dirty="0" err="1"/>
              <a:t>lightState</a:t>
            </a:r>
            <a:r>
              <a:rPr lang="en-US" dirty="0"/>
              <a:t>==false)) {</a:t>
            </a:r>
          </a:p>
          <a:p>
            <a:r>
              <a:rPr lang="en-US" dirty="0"/>
              <a:t>    </a:t>
            </a:r>
            <a:r>
              <a:rPr lang="en-US" dirty="0" err="1"/>
              <a:t>digitalWrite</a:t>
            </a:r>
            <a:r>
              <a:rPr lang="en-US" dirty="0"/>
              <a:t>(</a:t>
            </a:r>
            <a:r>
              <a:rPr lang="en-US" dirty="0" err="1"/>
              <a:t>lightPin,HIGH</a:t>
            </a:r>
            <a:r>
              <a:rPr lang="en-US" dirty="0"/>
              <a:t>);</a:t>
            </a:r>
          </a:p>
          <a:p>
            <a:r>
              <a:rPr lang="en-US" dirty="0"/>
              <a:t>    </a:t>
            </a:r>
            <a:r>
              <a:rPr lang="en-US" dirty="0" err="1"/>
              <a:t>lightState</a:t>
            </a:r>
            <a:r>
              <a:rPr lang="en-US" dirty="0"/>
              <a:t>=true;</a:t>
            </a:r>
          </a:p>
          <a:p>
            <a:r>
              <a:rPr lang="en-US" dirty="0"/>
              <a:t>    </a:t>
            </a:r>
            <a:r>
              <a:rPr lang="en-US" dirty="0" err="1"/>
              <a:t>Serial.println</a:t>
            </a:r>
            <a:r>
              <a:rPr lang="en-US" dirty="0"/>
              <a:t>("LIGHT ON");</a:t>
            </a:r>
          </a:p>
          <a:p>
            <a:r>
              <a:rPr lang="en-US" dirty="0"/>
              <a:t>  }</a:t>
            </a:r>
          </a:p>
          <a:p>
            <a:endParaRPr lang="en-US" dirty="0"/>
          </a:p>
          <a:p>
            <a:r>
              <a:rPr lang="en-US" dirty="0"/>
              <a:t>  //Fan Moisture Logic</a:t>
            </a:r>
          </a:p>
          <a:p>
            <a:r>
              <a:rPr lang="en-US" dirty="0"/>
              <a:t>  if (</a:t>
            </a:r>
            <a:r>
              <a:rPr lang="en-US" dirty="0" err="1"/>
              <a:t>humi</a:t>
            </a:r>
            <a:r>
              <a:rPr lang="en-US" dirty="0"/>
              <a:t>&gt;60) {</a:t>
            </a:r>
          </a:p>
          <a:p>
            <a:r>
              <a:rPr lang="en-US" dirty="0"/>
              <a:t>    </a:t>
            </a:r>
            <a:r>
              <a:rPr lang="en-US" dirty="0" err="1"/>
              <a:t>digitalWrite</a:t>
            </a:r>
            <a:r>
              <a:rPr lang="en-US" dirty="0"/>
              <a:t>(</a:t>
            </a:r>
            <a:r>
              <a:rPr lang="en-US" dirty="0" err="1"/>
              <a:t>fanPin,HIGH</a:t>
            </a:r>
            <a:r>
              <a:rPr lang="en-US" dirty="0"/>
              <a:t>);</a:t>
            </a:r>
          </a:p>
          <a:p>
            <a:r>
              <a:rPr lang="en-US" dirty="0"/>
              <a:t>    </a:t>
            </a:r>
            <a:r>
              <a:rPr lang="en-US" dirty="0" err="1"/>
              <a:t>Serial.println</a:t>
            </a:r>
            <a:r>
              <a:rPr lang="en-US" dirty="0"/>
              <a:t>("FAN ON DUE TO EXCESSIVE HUMIDITY");</a:t>
            </a:r>
          </a:p>
          <a:p>
            <a:r>
              <a:rPr lang="en-US" dirty="0"/>
              <a:t>  }</a:t>
            </a:r>
          </a:p>
          <a:p>
            <a:r>
              <a:rPr lang="en-US" dirty="0"/>
              <a:t>  if (</a:t>
            </a:r>
            <a:r>
              <a:rPr lang="en-US" dirty="0" err="1"/>
              <a:t>humi</a:t>
            </a:r>
            <a:r>
              <a:rPr lang="en-US" dirty="0"/>
              <a:t>&lt;60 &amp;&amp; temp&lt;80) {</a:t>
            </a:r>
          </a:p>
          <a:p>
            <a:r>
              <a:rPr lang="en-US" dirty="0"/>
              <a:t>    </a:t>
            </a:r>
            <a:r>
              <a:rPr lang="en-US" dirty="0" err="1"/>
              <a:t>digitalWrite</a:t>
            </a:r>
            <a:r>
              <a:rPr lang="en-US" dirty="0"/>
              <a:t>(</a:t>
            </a:r>
            <a:r>
              <a:rPr lang="en-US" dirty="0" err="1"/>
              <a:t>fanPin,LOW</a:t>
            </a:r>
            <a:r>
              <a:rPr lang="en-US" dirty="0"/>
              <a:t>);</a:t>
            </a:r>
          </a:p>
          <a:p>
            <a:r>
              <a:rPr lang="en-US" dirty="0"/>
              <a:t>  }</a:t>
            </a:r>
          </a:p>
          <a:p>
            <a:endParaRPr lang="en-US" dirty="0"/>
          </a:p>
          <a:p>
            <a:r>
              <a:rPr lang="en-US" dirty="0"/>
              <a:t>  // Watering Logic</a:t>
            </a:r>
          </a:p>
          <a:p>
            <a:r>
              <a:rPr lang="en-US" dirty="0"/>
              <a:t>  if(</a:t>
            </a:r>
            <a:r>
              <a:rPr lang="en-US" dirty="0" err="1"/>
              <a:t>soilData</a:t>
            </a:r>
            <a:r>
              <a:rPr lang="en-US" dirty="0"/>
              <a:t> &gt; dry) {</a:t>
            </a:r>
          </a:p>
          <a:p>
            <a:r>
              <a:rPr lang="en-US" dirty="0"/>
              <a:t>    </a:t>
            </a:r>
            <a:r>
              <a:rPr lang="en-US" dirty="0" err="1"/>
              <a:t>digitalWrite</a:t>
            </a:r>
            <a:r>
              <a:rPr lang="en-US" dirty="0"/>
              <a:t>(</a:t>
            </a:r>
            <a:r>
              <a:rPr lang="en-US" dirty="0" err="1"/>
              <a:t>waterPin,HIGH</a:t>
            </a:r>
            <a:r>
              <a:rPr lang="en-US" dirty="0"/>
              <a:t>);</a:t>
            </a:r>
          </a:p>
          <a:p>
            <a:r>
              <a:rPr lang="en-US" dirty="0"/>
              <a:t>    </a:t>
            </a:r>
            <a:r>
              <a:rPr lang="en-US" dirty="0" err="1"/>
              <a:t>Serial.println</a:t>
            </a:r>
            <a:r>
              <a:rPr lang="en-US" dirty="0"/>
              <a:t>("WATER ON");</a:t>
            </a:r>
          </a:p>
          <a:p>
            <a:r>
              <a:rPr lang="en-US" dirty="0"/>
              <a:t>  }</a:t>
            </a:r>
          </a:p>
          <a:p>
            <a:r>
              <a:rPr lang="en-US" dirty="0"/>
              <a:t>  else {</a:t>
            </a:r>
          </a:p>
          <a:p>
            <a:r>
              <a:rPr lang="en-US" dirty="0"/>
              <a:t>    </a:t>
            </a:r>
            <a:r>
              <a:rPr lang="en-US" dirty="0" err="1"/>
              <a:t>digitalWrite</a:t>
            </a:r>
            <a:r>
              <a:rPr lang="en-US" dirty="0"/>
              <a:t>(</a:t>
            </a:r>
            <a:r>
              <a:rPr lang="en-US" dirty="0" err="1"/>
              <a:t>waterPin,LOW</a:t>
            </a:r>
            <a:r>
              <a:rPr lang="en-US" dirty="0"/>
              <a:t>);</a:t>
            </a:r>
          </a:p>
          <a:p>
            <a:r>
              <a:rPr lang="en-US" dirty="0"/>
              <a:t>    </a:t>
            </a:r>
            <a:r>
              <a:rPr lang="en-US" dirty="0" err="1"/>
              <a:t>Serial.println</a:t>
            </a:r>
            <a:r>
              <a:rPr lang="en-US" dirty="0"/>
              <a:t>("WATER OFF");</a:t>
            </a:r>
          </a:p>
          <a:p>
            <a:r>
              <a:rPr lang="en-US" dirty="0"/>
              <a:t>  }</a:t>
            </a:r>
          </a:p>
          <a:p>
            <a:r>
              <a:rPr lang="en-US" dirty="0"/>
              <a:t>  //Water LCD Logic</a:t>
            </a:r>
          </a:p>
          <a:p>
            <a:r>
              <a:rPr lang="en-US" dirty="0"/>
              <a:t>  if (</a:t>
            </a:r>
            <a:r>
              <a:rPr lang="en-US" dirty="0" err="1"/>
              <a:t>soilData</a:t>
            </a:r>
            <a:r>
              <a:rPr lang="en-US" dirty="0"/>
              <a:t> &gt; dry) {</a:t>
            </a:r>
          </a:p>
          <a:p>
            <a:r>
              <a:rPr lang="en-US" dirty="0"/>
              <a:t>    </a:t>
            </a:r>
            <a:r>
              <a:rPr lang="en-US" dirty="0" err="1"/>
              <a:t>lcd.clear</a:t>
            </a:r>
            <a:r>
              <a:rPr lang="en-US" dirty="0"/>
              <a:t>();</a:t>
            </a:r>
          </a:p>
          <a:p>
            <a:r>
              <a:rPr lang="en-US" dirty="0"/>
              <a:t>    </a:t>
            </a:r>
            <a:r>
              <a:rPr lang="en-US" dirty="0" err="1"/>
              <a:t>lcd.setCursor</a:t>
            </a:r>
            <a:r>
              <a:rPr lang="en-US" dirty="0"/>
              <a:t>(0,0);</a:t>
            </a:r>
          </a:p>
          <a:p>
            <a:r>
              <a:rPr lang="en-US" dirty="0"/>
              <a:t>    </a:t>
            </a:r>
            <a:r>
              <a:rPr lang="en-US" dirty="0" err="1"/>
              <a:t>lcd.print</a:t>
            </a:r>
            <a:r>
              <a:rPr lang="en-US" dirty="0"/>
              <a:t>("The soil is dry");</a:t>
            </a:r>
          </a:p>
          <a:p>
            <a:r>
              <a:rPr lang="en-US" dirty="0"/>
              <a:t>  }</a:t>
            </a:r>
          </a:p>
          <a:p>
            <a:r>
              <a:rPr lang="en-US" dirty="0"/>
              <a:t>  else if (</a:t>
            </a:r>
            <a:r>
              <a:rPr lang="en-US" dirty="0" err="1"/>
              <a:t>soilData</a:t>
            </a:r>
            <a:r>
              <a:rPr lang="en-US" dirty="0"/>
              <a:t> &gt; moist) {</a:t>
            </a:r>
          </a:p>
          <a:p>
            <a:r>
              <a:rPr lang="en-US" dirty="0"/>
              <a:t>    </a:t>
            </a:r>
            <a:r>
              <a:rPr lang="en-US" dirty="0" err="1"/>
              <a:t>lcd.clear</a:t>
            </a:r>
            <a:r>
              <a:rPr lang="en-US" dirty="0"/>
              <a:t>();</a:t>
            </a:r>
          </a:p>
          <a:p>
            <a:r>
              <a:rPr lang="en-US" dirty="0"/>
              <a:t>    </a:t>
            </a:r>
            <a:r>
              <a:rPr lang="en-US" dirty="0" err="1"/>
              <a:t>lcd.setCursor</a:t>
            </a:r>
            <a:r>
              <a:rPr lang="en-US" dirty="0"/>
              <a:t>(0,0);</a:t>
            </a:r>
          </a:p>
          <a:p>
            <a:r>
              <a:rPr lang="en-US" dirty="0"/>
              <a:t>    </a:t>
            </a:r>
            <a:r>
              <a:rPr lang="en-US" dirty="0" err="1"/>
              <a:t>lcd.print</a:t>
            </a:r>
            <a:r>
              <a:rPr lang="en-US" dirty="0"/>
              <a:t>("The soil is lightly moist");</a:t>
            </a:r>
          </a:p>
          <a:p>
            <a:r>
              <a:rPr lang="en-US" dirty="0"/>
              <a:t>  }</a:t>
            </a:r>
          </a:p>
          <a:p>
            <a:r>
              <a:rPr lang="en-US" dirty="0"/>
              <a:t>  else {</a:t>
            </a:r>
          </a:p>
          <a:p>
            <a:r>
              <a:rPr lang="en-US" dirty="0"/>
              <a:t>    </a:t>
            </a:r>
            <a:r>
              <a:rPr lang="en-US" dirty="0" err="1"/>
              <a:t>lcd.clear</a:t>
            </a:r>
            <a:r>
              <a:rPr lang="en-US" dirty="0"/>
              <a:t>();</a:t>
            </a:r>
          </a:p>
          <a:p>
            <a:r>
              <a:rPr lang="en-US" dirty="0"/>
              <a:t>    </a:t>
            </a:r>
            <a:r>
              <a:rPr lang="en-US" dirty="0" err="1"/>
              <a:t>lcd.setCursor</a:t>
            </a:r>
            <a:r>
              <a:rPr lang="en-US" dirty="0"/>
              <a:t>(0,0);</a:t>
            </a:r>
          </a:p>
          <a:p>
            <a:r>
              <a:rPr lang="en-US" dirty="0"/>
              <a:t>    </a:t>
            </a:r>
            <a:r>
              <a:rPr lang="en-US" dirty="0" err="1"/>
              <a:t>lcd.print</a:t>
            </a:r>
            <a:r>
              <a:rPr lang="en-US" dirty="0"/>
              <a:t>("The soil is wet");</a:t>
            </a:r>
          </a:p>
          <a:p>
            <a:r>
              <a:rPr lang="en-US" dirty="0"/>
              <a:t>  }</a:t>
            </a:r>
          </a:p>
          <a:p>
            <a:endParaRPr lang="en-US" dirty="0"/>
          </a:p>
          <a:p>
            <a:r>
              <a:rPr lang="en-US" dirty="0"/>
              <a:t>  //Here we Serial print our data, the raspberry pi will pick this up</a:t>
            </a:r>
          </a:p>
          <a:p>
            <a:r>
              <a:rPr lang="en-US" dirty="0"/>
              <a:t>  </a:t>
            </a:r>
            <a:r>
              <a:rPr lang="en-US" dirty="0" err="1"/>
              <a:t>dataAsCsv</a:t>
            </a:r>
            <a:r>
              <a:rPr lang="en-US" dirty="0"/>
              <a:t> = String(</a:t>
            </a:r>
            <a:r>
              <a:rPr lang="en-US" dirty="0" err="1"/>
              <a:t>humi</a:t>
            </a:r>
            <a:r>
              <a:rPr lang="en-US" dirty="0"/>
              <a:t>) + "," + String(temp) + "," +</a:t>
            </a:r>
          </a:p>
          <a:p>
            <a:r>
              <a:rPr lang="en-US" dirty="0"/>
              <a:t>              String(</a:t>
            </a:r>
            <a:r>
              <a:rPr lang="en-US" dirty="0" err="1"/>
              <a:t>lightData</a:t>
            </a:r>
            <a:r>
              <a:rPr lang="en-US" dirty="0"/>
              <a:t>) + "," + String(</a:t>
            </a:r>
            <a:r>
              <a:rPr lang="en-US" dirty="0" err="1"/>
              <a:t>uvData</a:t>
            </a:r>
            <a:r>
              <a:rPr lang="en-US" dirty="0"/>
              <a:t>) + "," + </a:t>
            </a:r>
          </a:p>
          <a:p>
            <a:r>
              <a:rPr lang="en-US" dirty="0"/>
              <a:t>              String(</a:t>
            </a:r>
            <a:r>
              <a:rPr lang="en-US" dirty="0" err="1"/>
              <a:t>soilData</a:t>
            </a:r>
            <a:r>
              <a:rPr lang="en-US" dirty="0"/>
              <a:t>) + ",";</a:t>
            </a:r>
          </a:p>
          <a:p>
            <a:r>
              <a:rPr lang="en-US" dirty="0"/>
              <a:t>  </a:t>
            </a:r>
            <a:r>
              <a:rPr lang="en-US" dirty="0" err="1"/>
              <a:t>Serial.println</a:t>
            </a:r>
            <a:r>
              <a:rPr lang="en-US" dirty="0"/>
              <a:t>(</a:t>
            </a:r>
            <a:r>
              <a:rPr lang="en-US" dirty="0" err="1"/>
              <a:t>dataAsCsv</a:t>
            </a:r>
            <a:r>
              <a:rPr lang="en-US" dirty="0"/>
              <a:t>);</a:t>
            </a:r>
          </a:p>
          <a:p>
            <a:endParaRPr lang="en-US" dirty="0"/>
          </a:p>
          <a:p>
            <a:r>
              <a:rPr lang="en-US" dirty="0"/>
              <a:t>  delay(1000);</a:t>
            </a:r>
          </a:p>
          <a:p>
            <a:endParaRPr lang="en-US" dirty="0"/>
          </a:p>
          <a:p>
            <a:r>
              <a:rPr lang="en-US" dirty="0"/>
              <a:t>  //We listen for Serial communication from the pi</a:t>
            </a:r>
          </a:p>
          <a:p>
            <a:r>
              <a:rPr lang="en-US" dirty="0"/>
              <a:t>  //Possibly I will need a way to communicate success</a:t>
            </a:r>
          </a:p>
          <a:p>
            <a:endParaRPr lang="en-US" dirty="0"/>
          </a:p>
          <a:p>
            <a:r>
              <a:rPr lang="en-US" dirty="0"/>
              <a:t>  for (int i=0; i&lt;3; i=i+1) {</a:t>
            </a:r>
          </a:p>
          <a:p>
            <a:r>
              <a:rPr lang="en-US" dirty="0"/>
              <a:t>    if(</a:t>
            </a:r>
            <a:r>
              <a:rPr lang="en-US" dirty="0" err="1"/>
              <a:t>Serial.available</a:t>
            </a:r>
            <a:r>
              <a:rPr lang="en-US" dirty="0"/>
              <a:t>()){</a:t>
            </a:r>
          </a:p>
          <a:p>
            <a:r>
              <a:rPr lang="en-US" dirty="0"/>
              <a:t>      </a:t>
            </a:r>
            <a:r>
              <a:rPr lang="en-US" dirty="0" err="1"/>
              <a:t>messageIn</a:t>
            </a:r>
            <a:r>
              <a:rPr lang="en-US" dirty="0"/>
              <a:t> = </a:t>
            </a:r>
            <a:r>
              <a:rPr lang="en-US" dirty="0" err="1"/>
              <a:t>Serial.read</a:t>
            </a:r>
            <a:r>
              <a:rPr lang="en-US" dirty="0"/>
              <a:t>();</a:t>
            </a:r>
          </a:p>
          <a:p>
            <a:r>
              <a:rPr lang="en-US" dirty="0"/>
              <a:t>      </a:t>
            </a:r>
            <a:r>
              <a:rPr lang="en-US" dirty="0" err="1"/>
              <a:t>letterCount</a:t>
            </a:r>
            <a:r>
              <a:rPr lang="en-US" dirty="0"/>
              <a:t> = </a:t>
            </a:r>
            <a:r>
              <a:rPr lang="en-US" dirty="0" err="1"/>
              <a:t>letterCount</a:t>
            </a:r>
            <a:r>
              <a:rPr lang="en-US" dirty="0"/>
              <a:t> + 1;</a:t>
            </a:r>
          </a:p>
          <a:p>
            <a:r>
              <a:rPr lang="en-US" dirty="0"/>
              <a:t>      char y = </a:t>
            </a:r>
            <a:r>
              <a:rPr lang="en-US" dirty="0" err="1"/>
              <a:t>messageIn</a:t>
            </a:r>
            <a:r>
              <a:rPr lang="en-US" dirty="0"/>
              <a:t>;</a:t>
            </a:r>
          </a:p>
          <a:p>
            <a:r>
              <a:rPr lang="en-US" dirty="0"/>
              <a:t>      message = message + y;</a:t>
            </a:r>
          </a:p>
          <a:p>
            <a:r>
              <a:rPr lang="en-US" dirty="0"/>
              <a:t>      if (</a:t>
            </a:r>
            <a:r>
              <a:rPr lang="en-US" dirty="0" err="1"/>
              <a:t>letterCount</a:t>
            </a:r>
            <a:r>
              <a:rPr lang="en-US" dirty="0"/>
              <a:t> == 3) {</a:t>
            </a:r>
          </a:p>
          <a:p>
            <a:r>
              <a:rPr lang="en-US" dirty="0"/>
              <a:t>       </a:t>
            </a:r>
            <a:r>
              <a:rPr lang="en-US" dirty="0" err="1"/>
              <a:t>Serial.println</a:t>
            </a:r>
            <a:r>
              <a:rPr lang="en-US" dirty="0"/>
              <a:t>(message);     </a:t>
            </a:r>
          </a:p>
          <a:p>
            <a:r>
              <a:rPr lang="en-US" dirty="0"/>
              <a:t>        if (message == "L1;") {</a:t>
            </a:r>
          </a:p>
          <a:p>
            <a:r>
              <a:rPr lang="en-US" dirty="0"/>
              <a:t>          //</a:t>
            </a:r>
            <a:r>
              <a:rPr lang="en-US" dirty="0" err="1"/>
              <a:t>digitalWrite</a:t>
            </a:r>
            <a:r>
              <a:rPr lang="en-US" dirty="0"/>
              <a:t>(</a:t>
            </a:r>
            <a:r>
              <a:rPr lang="en-US" dirty="0" err="1"/>
              <a:t>lightPin,HIGH</a:t>
            </a:r>
            <a:r>
              <a:rPr lang="en-US" dirty="0"/>
              <a:t>);</a:t>
            </a:r>
          </a:p>
          <a:p>
            <a:r>
              <a:rPr lang="en-US" dirty="0"/>
              <a:t>          </a:t>
            </a:r>
            <a:r>
              <a:rPr lang="en-US" dirty="0" err="1"/>
              <a:t>Serial.println</a:t>
            </a:r>
            <a:r>
              <a:rPr lang="en-US" dirty="0"/>
              <a:t>("LIGHT TURNED ON BY USER");</a:t>
            </a:r>
          </a:p>
          <a:p>
            <a:r>
              <a:rPr lang="en-US" dirty="0"/>
              <a:t>          }</a:t>
            </a:r>
          </a:p>
          <a:p>
            <a:r>
              <a:rPr lang="en-US" dirty="0"/>
              <a:t>        if (message == "L0;") {</a:t>
            </a:r>
          </a:p>
          <a:p>
            <a:r>
              <a:rPr lang="en-US" dirty="0"/>
              <a:t>          //</a:t>
            </a:r>
            <a:r>
              <a:rPr lang="en-US" dirty="0" err="1"/>
              <a:t>digitalWrite</a:t>
            </a:r>
            <a:r>
              <a:rPr lang="en-US" dirty="0"/>
              <a:t>(</a:t>
            </a:r>
            <a:r>
              <a:rPr lang="en-US" dirty="0" err="1"/>
              <a:t>lightPin,LOW</a:t>
            </a:r>
            <a:r>
              <a:rPr lang="en-US" dirty="0"/>
              <a:t>);</a:t>
            </a:r>
          </a:p>
          <a:p>
            <a:r>
              <a:rPr lang="en-US" dirty="0"/>
              <a:t>          </a:t>
            </a:r>
            <a:r>
              <a:rPr lang="en-US" dirty="0" err="1"/>
              <a:t>Serial.println</a:t>
            </a:r>
            <a:r>
              <a:rPr lang="en-US" dirty="0"/>
              <a:t>("LIGHT TURNED OFF BY USER");</a:t>
            </a:r>
          </a:p>
          <a:p>
            <a:r>
              <a:rPr lang="en-US" dirty="0"/>
              <a:t>          }</a:t>
            </a:r>
          </a:p>
          <a:p>
            <a:r>
              <a:rPr lang="en-US" dirty="0"/>
              <a:t>        if (message == "F1;") {</a:t>
            </a:r>
          </a:p>
          <a:p>
            <a:r>
              <a:rPr lang="en-US" dirty="0"/>
              <a:t>          //</a:t>
            </a:r>
            <a:r>
              <a:rPr lang="en-US" dirty="0" err="1"/>
              <a:t>digitalWrite</a:t>
            </a:r>
            <a:r>
              <a:rPr lang="en-US" dirty="0"/>
              <a:t>(</a:t>
            </a:r>
            <a:r>
              <a:rPr lang="en-US" dirty="0" err="1"/>
              <a:t>fanPin,HIGH</a:t>
            </a:r>
            <a:r>
              <a:rPr lang="en-US" dirty="0"/>
              <a:t>);</a:t>
            </a:r>
          </a:p>
          <a:p>
            <a:r>
              <a:rPr lang="en-US" dirty="0"/>
              <a:t>          </a:t>
            </a:r>
            <a:r>
              <a:rPr lang="en-US" dirty="0" err="1"/>
              <a:t>Serial.println</a:t>
            </a:r>
            <a:r>
              <a:rPr lang="en-US" dirty="0"/>
              <a:t>("FAN TURNED ON BY USER");</a:t>
            </a:r>
          </a:p>
          <a:p>
            <a:r>
              <a:rPr lang="en-US" dirty="0"/>
              <a:t>          }</a:t>
            </a:r>
          </a:p>
          <a:p>
            <a:r>
              <a:rPr lang="en-US" dirty="0"/>
              <a:t>        if (message == "F0;") {</a:t>
            </a:r>
          </a:p>
          <a:p>
            <a:r>
              <a:rPr lang="en-US" dirty="0"/>
              <a:t>          //</a:t>
            </a:r>
            <a:r>
              <a:rPr lang="en-US" dirty="0" err="1"/>
              <a:t>digitalWrite</a:t>
            </a:r>
            <a:r>
              <a:rPr lang="en-US" dirty="0"/>
              <a:t>(</a:t>
            </a:r>
            <a:r>
              <a:rPr lang="en-US" dirty="0" err="1"/>
              <a:t>fanPin,HIGH</a:t>
            </a:r>
            <a:r>
              <a:rPr lang="en-US" dirty="0"/>
              <a:t>);</a:t>
            </a:r>
          </a:p>
          <a:p>
            <a:r>
              <a:rPr lang="en-US" dirty="0"/>
              <a:t>          </a:t>
            </a:r>
            <a:r>
              <a:rPr lang="en-US" dirty="0" err="1"/>
              <a:t>Serial.println</a:t>
            </a:r>
            <a:r>
              <a:rPr lang="en-US" dirty="0"/>
              <a:t>("FAN TURNED OFF BY USER");</a:t>
            </a:r>
          </a:p>
          <a:p>
            <a:r>
              <a:rPr lang="en-US" dirty="0"/>
              <a:t>        }</a:t>
            </a:r>
          </a:p>
          <a:p>
            <a:r>
              <a:rPr lang="en-US" dirty="0"/>
              <a:t>       message = "";</a:t>
            </a:r>
          </a:p>
          <a:p>
            <a:r>
              <a:rPr lang="en-US" dirty="0"/>
              <a:t>       </a:t>
            </a:r>
            <a:r>
              <a:rPr lang="en-US" dirty="0" err="1"/>
              <a:t>letterCount</a:t>
            </a:r>
            <a:r>
              <a:rPr lang="en-US" dirty="0"/>
              <a:t> = 0;</a:t>
            </a:r>
          </a:p>
          <a:p>
            <a:r>
              <a:rPr lang="en-US" dirty="0"/>
              <a:t>  </a:t>
            </a:r>
          </a:p>
          <a:p>
            <a:r>
              <a:rPr lang="en-US" dirty="0"/>
              <a:t>      }</a:t>
            </a:r>
          </a:p>
          <a:p>
            <a:r>
              <a:rPr lang="en-US" dirty="0"/>
              <a:t>    }</a:t>
            </a:r>
          </a:p>
          <a:p>
            <a:r>
              <a:rPr lang="en-US" dirty="0"/>
              <a:t>  }</a:t>
            </a:r>
          </a:p>
          <a:p>
            <a:endParaRPr lang="en-US" dirty="0"/>
          </a:p>
          <a:p>
            <a:endParaRPr lang="en-US" dirty="0"/>
          </a:p>
          <a:p>
            <a:endParaRPr lang="en-US" dirty="0"/>
          </a:p>
          <a:p>
            <a:endParaRPr lang="en-US" dirty="0"/>
          </a:p>
          <a:p>
            <a:r>
              <a:rPr lang="en-US" dirty="0"/>
              <a:t>  </a:t>
            </a:r>
          </a:p>
          <a:p>
            <a:r>
              <a:rPr lang="en-US" dirty="0"/>
              <a:t>  if(</a:t>
            </a:r>
            <a:r>
              <a:rPr lang="en-US" dirty="0" err="1"/>
              <a:t>Serial.available</a:t>
            </a:r>
            <a:r>
              <a:rPr lang="en-US" dirty="0"/>
              <a:t>()){</a:t>
            </a:r>
          </a:p>
          <a:p>
            <a:r>
              <a:rPr lang="en-US" dirty="0"/>
              <a:t>    </a:t>
            </a:r>
            <a:r>
              <a:rPr lang="en-US" dirty="0" err="1"/>
              <a:t>messageIn</a:t>
            </a:r>
            <a:r>
              <a:rPr lang="en-US" dirty="0"/>
              <a:t> = </a:t>
            </a:r>
            <a:r>
              <a:rPr lang="en-US" dirty="0" err="1"/>
              <a:t>Serial.read</a:t>
            </a:r>
            <a:r>
              <a:rPr lang="en-US" dirty="0"/>
              <a:t>();</a:t>
            </a:r>
          </a:p>
          <a:p>
            <a:r>
              <a:rPr lang="en-US" dirty="0"/>
              <a:t>    </a:t>
            </a:r>
            <a:r>
              <a:rPr lang="en-US" dirty="0" err="1"/>
              <a:t>Serial.println</a:t>
            </a:r>
            <a:r>
              <a:rPr lang="en-US" dirty="0"/>
              <a:t>(</a:t>
            </a:r>
            <a:r>
              <a:rPr lang="en-US" dirty="0" err="1"/>
              <a:t>messageIn</a:t>
            </a:r>
            <a:r>
              <a:rPr lang="en-US" dirty="0"/>
              <a:t>);</a:t>
            </a:r>
          </a:p>
          <a:p>
            <a:r>
              <a:rPr lang="en-US" dirty="0"/>
              <a:t>  }</a:t>
            </a:r>
          </a:p>
          <a:p>
            <a:endParaRPr lang="en-US" dirty="0"/>
          </a:p>
          <a:p>
            <a:r>
              <a:rPr lang="en-US" dirty="0"/>
              <a:t>  delay(1000);</a:t>
            </a:r>
          </a:p>
          <a:p>
            <a:r>
              <a:rPr lang="en-US" dirty="0"/>
              <a:t>}</a:t>
            </a:r>
          </a:p>
        </p:txBody>
      </p:sp>
    </p:spTree>
    <p:extLst>
      <p:ext uri="{BB962C8B-B14F-4D97-AF65-F5344CB8AC3E}">
        <p14:creationId xmlns:p14="http://schemas.microsoft.com/office/powerpoint/2010/main" val="13237424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B5837-8AC9-4D69-9B39-6EA3DA999A17}"/>
              </a:ext>
            </a:extLst>
          </p:cNvPr>
          <p:cNvSpPr>
            <a:spLocks noGrp="1"/>
          </p:cNvSpPr>
          <p:nvPr>
            <p:ph type="title"/>
          </p:nvPr>
        </p:nvSpPr>
        <p:spPr/>
        <p:txBody>
          <a:bodyPr/>
          <a:lstStyle/>
          <a:p>
            <a:r>
              <a:rPr lang="en-US" dirty="0"/>
              <a:t>Python Code</a:t>
            </a:r>
          </a:p>
        </p:txBody>
      </p:sp>
      <p:pic>
        <p:nvPicPr>
          <p:cNvPr id="4" name="Picture 3">
            <a:extLst>
              <a:ext uri="{FF2B5EF4-FFF2-40B4-BE49-F238E27FC236}">
                <a16:creationId xmlns:a16="http://schemas.microsoft.com/office/drawing/2014/main" id="{D4F2F1BA-F077-451C-8F7C-94A83A2FE3A2}"/>
              </a:ext>
            </a:extLst>
          </p:cNvPr>
          <p:cNvPicPr>
            <a:picLocks noChangeAspect="1"/>
          </p:cNvPicPr>
          <p:nvPr/>
        </p:nvPicPr>
        <p:blipFill>
          <a:blip r:embed="rId2"/>
          <a:stretch>
            <a:fillRect/>
          </a:stretch>
        </p:blipFill>
        <p:spPr>
          <a:xfrm>
            <a:off x="677334" y="1427626"/>
            <a:ext cx="8264616" cy="5308453"/>
          </a:xfrm>
          <a:prstGeom prst="rect">
            <a:avLst/>
          </a:prstGeom>
        </p:spPr>
      </p:pic>
    </p:spTree>
    <p:extLst>
      <p:ext uri="{BB962C8B-B14F-4D97-AF65-F5344CB8AC3E}">
        <p14:creationId xmlns:p14="http://schemas.microsoft.com/office/powerpoint/2010/main" val="694892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F9F95-93A9-45B8-AB2D-C42423782934}"/>
              </a:ext>
            </a:extLst>
          </p:cNvPr>
          <p:cNvSpPr>
            <a:spLocks noGrp="1"/>
          </p:cNvSpPr>
          <p:nvPr>
            <p:ph type="title"/>
          </p:nvPr>
        </p:nvSpPr>
        <p:spPr/>
        <p:txBody>
          <a:bodyPr/>
          <a:lstStyle/>
          <a:p>
            <a:r>
              <a:rPr lang="en-US" dirty="0"/>
              <a:t>Node-Red</a:t>
            </a:r>
          </a:p>
        </p:txBody>
      </p:sp>
      <p:pic>
        <p:nvPicPr>
          <p:cNvPr id="4" name="Picture 3">
            <a:extLst>
              <a:ext uri="{FF2B5EF4-FFF2-40B4-BE49-F238E27FC236}">
                <a16:creationId xmlns:a16="http://schemas.microsoft.com/office/drawing/2014/main" id="{A96EF535-8421-4EE2-9FB1-717AA1EA2502}"/>
              </a:ext>
            </a:extLst>
          </p:cNvPr>
          <p:cNvPicPr>
            <a:picLocks noChangeAspect="1"/>
          </p:cNvPicPr>
          <p:nvPr/>
        </p:nvPicPr>
        <p:blipFill>
          <a:blip r:embed="rId2"/>
          <a:stretch>
            <a:fillRect/>
          </a:stretch>
        </p:blipFill>
        <p:spPr>
          <a:xfrm>
            <a:off x="6170505" y="609600"/>
            <a:ext cx="3700004" cy="2570480"/>
          </a:xfrm>
          <a:prstGeom prst="rect">
            <a:avLst/>
          </a:prstGeom>
        </p:spPr>
      </p:pic>
      <p:pic>
        <p:nvPicPr>
          <p:cNvPr id="6" name="Picture 5">
            <a:extLst>
              <a:ext uri="{FF2B5EF4-FFF2-40B4-BE49-F238E27FC236}">
                <a16:creationId xmlns:a16="http://schemas.microsoft.com/office/drawing/2014/main" id="{9F8C2393-78F5-4D87-B698-5425D286EB2A}"/>
              </a:ext>
            </a:extLst>
          </p:cNvPr>
          <p:cNvPicPr>
            <a:picLocks noChangeAspect="1"/>
          </p:cNvPicPr>
          <p:nvPr/>
        </p:nvPicPr>
        <p:blipFill>
          <a:blip r:embed="rId3"/>
          <a:stretch>
            <a:fillRect/>
          </a:stretch>
        </p:blipFill>
        <p:spPr>
          <a:xfrm>
            <a:off x="928021" y="1294709"/>
            <a:ext cx="4991797" cy="4953691"/>
          </a:xfrm>
          <a:prstGeom prst="rect">
            <a:avLst/>
          </a:prstGeom>
        </p:spPr>
      </p:pic>
    </p:spTree>
    <p:extLst>
      <p:ext uri="{BB962C8B-B14F-4D97-AF65-F5344CB8AC3E}">
        <p14:creationId xmlns:p14="http://schemas.microsoft.com/office/powerpoint/2010/main" val="3151473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
        <p:cNvGrpSpPr/>
        <p:nvPr/>
      </p:nvGrpSpPr>
      <p:grpSpPr>
        <a:xfrm>
          <a:off x="0" y="0"/>
          <a:ext cx="0" cy="0"/>
          <a:chOff x="0" y="0"/>
          <a:chExt cx="0" cy="0"/>
        </a:xfrm>
      </p:grpSpPr>
      <p:sp>
        <p:nvSpPr>
          <p:cNvPr id="143" name="Google Shape;143;p18"/>
          <p:cNvSpPr txBox="1">
            <a:spLocks noGrp="1"/>
          </p:cNvSpPr>
          <p:nvPr>
            <p:ph type="ctrTitle"/>
          </p:nvPr>
        </p:nvSpPr>
        <p:spPr>
          <a:xfrm>
            <a:off x="4974336" y="1550139"/>
            <a:ext cx="4299666" cy="1085445"/>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Clr>
                <a:schemeClr val="accent1"/>
              </a:buClr>
              <a:buSzPts val="5400"/>
              <a:buFont typeface="Trebuchet MS"/>
              <a:buNone/>
            </a:pPr>
            <a:r>
              <a:rPr lang="en-US" dirty="0"/>
              <a:t>Mobile App</a:t>
            </a:r>
            <a:endParaRPr dirty="0"/>
          </a:p>
        </p:txBody>
      </p:sp>
      <p:sp>
        <p:nvSpPr>
          <p:cNvPr id="144" name="Google Shape;144;p18"/>
          <p:cNvSpPr txBox="1">
            <a:spLocks noGrp="1"/>
          </p:cNvSpPr>
          <p:nvPr>
            <p:ph type="subTitle" idx="1"/>
          </p:nvPr>
        </p:nvSpPr>
        <p:spPr>
          <a:xfrm>
            <a:off x="4974336" y="2635584"/>
            <a:ext cx="4299666" cy="304327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440"/>
              <a:buNone/>
            </a:pPr>
            <a:r>
              <a:rPr lang="en-US"/>
              <a:t>“Greenhouse Module Manager” (GMM) is a prototype name for our app. GMM allows the user to set an access IP Address, then send and receive data from the module at that address. It will also send you push notifications if the sensors detect an environment element outside your specified bounds.</a:t>
            </a:r>
            <a:endParaRPr/>
          </a:p>
        </p:txBody>
      </p:sp>
      <p:sp>
        <p:nvSpPr>
          <p:cNvPr id="145" name="Google Shape;145;p18"/>
          <p:cNvSpPr/>
          <p:nvPr/>
        </p:nvSpPr>
        <p:spPr>
          <a:xfrm rot="10800000">
            <a:off x="3174" y="12700"/>
            <a:ext cx="842596" cy="5666154"/>
          </a:xfrm>
          <a:prstGeom prst="triangle">
            <a:avLst>
              <a:gd name="adj" fmla="val 100000"/>
            </a:avLst>
          </a:prstGeom>
          <a:solidFill>
            <a:schemeClr val="accent1">
              <a:alpha val="84705"/>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6" name="Google Shape;146;p18"/>
          <p:cNvPicPr preferRelativeResize="0"/>
          <p:nvPr/>
        </p:nvPicPr>
        <p:blipFill rotWithShape="1">
          <a:blip r:embed="rId3">
            <a:alphaModFix/>
          </a:blip>
          <a:srcRect t="2640" b="1683"/>
          <a:stretch/>
        </p:blipFill>
        <p:spPr>
          <a:xfrm>
            <a:off x="998175" y="321900"/>
            <a:ext cx="3187001" cy="61426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0"/>
          <p:cNvSpPr txBox="1">
            <a:spLocks noGrp="1"/>
          </p:cNvSpPr>
          <p:nvPr>
            <p:ph type="title"/>
          </p:nvPr>
        </p:nvSpPr>
        <p:spPr>
          <a:xfrm>
            <a:off x="677325" y="609600"/>
            <a:ext cx="8596800" cy="6063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How it Works</a:t>
            </a:r>
            <a:endParaRPr/>
          </a:p>
        </p:txBody>
      </p:sp>
      <p:sp>
        <p:nvSpPr>
          <p:cNvPr id="157" name="Google Shape;157;p20"/>
          <p:cNvSpPr txBox="1">
            <a:spLocks noGrp="1"/>
          </p:cNvSpPr>
          <p:nvPr>
            <p:ph type="body" idx="1"/>
          </p:nvPr>
        </p:nvSpPr>
        <p:spPr>
          <a:xfrm>
            <a:off x="677325" y="1215900"/>
            <a:ext cx="7942200" cy="48255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sz="1700"/>
              <a:t>Upon startup, we see a blank box that asks for the IP Address of your module. Once entered into the text box, it will either connect, or give you an error if the module is unavailable on the network. Once connected, data begins to be received. As soon as data begins transmitting, the indicator lights (initially gray) will turn green. If any of the sensors end up detecting module environment elements change past certain thresholds, the indicator lights will become red, and a push notification will be sent to your phone. These values are updated every 5 seconds.</a:t>
            </a:r>
            <a:endParaRPr sz="1700"/>
          </a:p>
          <a:p>
            <a:pPr marL="0" lvl="0" indent="0" algn="l" rtl="0">
              <a:spcBef>
                <a:spcPts val="1000"/>
              </a:spcBef>
              <a:spcAft>
                <a:spcPts val="0"/>
              </a:spcAft>
              <a:buNone/>
            </a:pPr>
            <a:r>
              <a:rPr lang="en-US" sz="1700"/>
              <a:t>For example, if the user were to press the “Light On” button, and the signal sends successfully, but the light sensor doesn’t respond, a notification will appear and the indicator light will become red. Another example would be if the temperature in the module changes to either below  5° Celsius (~40° Fahrenheit)  or above 35° Celsius (~95° Fahrenheit), the indicator light would turn red and a notification would be sent to your phone.</a:t>
            </a:r>
            <a:endParaRPr sz="1700"/>
          </a:p>
          <a:p>
            <a:pPr marL="0" lvl="0" indent="0" algn="l" rtl="0">
              <a:spcBef>
                <a:spcPts val="1000"/>
              </a:spcBef>
              <a:spcAft>
                <a:spcPts val="0"/>
              </a:spcAft>
              <a:buNone/>
            </a:pPr>
            <a:r>
              <a:rPr lang="en-US" sz="1700"/>
              <a:t>Finally, the last feature to cover would be the ability to turn a mounted fan on or off. The fan will allow for remote changes in temperature and humidity in the module you’re currently monitoring.</a:t>
            </a:r>
            <a:endParaRPr sz="1700"/>
          </a:p>
        </p:txBody>
      </p:sp>
      <p:pic>
        <p:nvPicPr>
          <p:cNvPr id="158" name="Google Shape;158;p20"/>
          <p:cNvPicPr preferRelativeResize="0"/>
          <p:nvPr/>
        </p:nvPicPr>
        <p:blipFill rotWithShape="1">
          <a:blip r:embed="rId3">
            <a:alphaModFix/>
          </a:blip>
          <a:srcRect t="2640" b="1683"/>
          <a:stretch/>
        </p:blipFill>
        <p:spPr>
          <a:xfrm>
            <a:off x="8759250" y="223550"/>
            <a:ext cx="3187001" cy="6142674"/>
          </a:xfrm>
          <a:prstGeom prst="rect">
            <a:avLst/>
          </a:prstGeom>
          <a:noFill/>
          <a:ln>
            <a:noFill/>
          </a:ln>
        </p:spPr>
      </p:pic>
    </p:spTree>
  </p:cSld>
  <p:clrMapOvr>
    <a:masterClrMapping/>
  </p:clrMapOvr>
</p:sld>
</file>

<file path=ppt/theme/theme1.xml><?xml version="1.0" encoding="utf-8"?>
<a:theme xmlns:a="http://schemas.openxmlformats.org/drawingml/2006/main" name="Facet">
  <a:themeElements>
    <a:clrScheme name="Facet">
      <a:dk1>
        <a:srgbClr val="000000"/>
      </a:dk1>
      <a:lt1>
        <a:srgbClr val="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TotalTime>
  <Words>1717</Words>
  <Application>Microsoft Office PowerPoint</Application>
  <PresentationFormat>Widescreen</PresentationFormat>
  <Paragraphs>248</Paragraphs>
  <Slides>11</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Noto Sans Symbols</vt:lpstr>
      <vt:lpstr>Trebuchet MS</vt:lpstr>
      <vt:lpstr>Facet</vt:lpstr>
      <vt:lpstr>IOT Greenhouse</vt:lpstr>
      <vt:lpstr>Concept and Design</vt:lpstr>
      <vt:lpstr>MCUs, Sensors, and Hardware</vt:lpstr>
      <vt:lpstr>Circuit Layout</vt:lpstr>
      <vt:lpstr>Arduino Code</vt:lpstr>
      <vt:lpstr>Python Code</vt:lpstr>
      <vt:lpstr>Node-Red</vt:lpstr>
      <vt:lpstr>Mobile App</vt:lpstr>
      <vt:lpstr>How it Works</vt:lpstr>
      <vt:lpstr>PowerPoint Presentation</vt:lpstr>
      <vt:lpstr>Possible Future Improvements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App</dc:title>
  <dc:creator>Longo, Daniel</dc:creator>
  <cp:lastModifiedBy>Longo, Daniel</cp:lastModifiedBy>
  <cp:revision>10</cp:revision>
  <dcterms:modified xsi:type="dcterms:W3CDTF">2019-05-03T20:22:16Z</dcterms:modified>
</cp:coreProperties>
</file>